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4"/>
  </p:sldMasterIdLst>
  <p:notesMasterIdLst>
    <p:notesMasterId r:id="rId29"/>
  </p:notesMasterIdLst>
  <p:handoutMasterIdLst>
    <p:handoutMasterId r:id="rId30"/>
  </p:handoutMasterIdLst>
  <p:sldIdLst>
    <p:sldId id="2138104901" r:id="rId5"/>
    <p:sldId id="2147375744" r:id="rId6"/>
    <p:sldId id="2138104906" r:id="rId7"/>
    <p:sldId id="2147375749" r:id="rId8"/>
    <p:sldId id="2147375757" r:id="rId9"/>
    <p:sldId id="2138104909" r:id="rId10"/>
    <p:sldId id="2147375754" r:id="rId11"/>
    <p:sldId id="2147375743" r:id="rId12"/>
    <p:sldId id="2147375760" r:id="rId13"/>
    <p:sldId id="2147375758" r:id="rId14"/>
    <p:sldId id="2147375748" r:id="rId15"/>
    <p:sldId id="2147375747" r:id="rId16"/>
    <p:sldId id="2147375759" r:id="rId17"/>
    <p:sldId id="2147375753" r:id="rId18"/>
    <p:sldId id="2147375752" r:id="rId19"/>
    <p:sldId id="2147375767" r:id="rId20"/>
    <p:sldId id="2147375751" r:id="rId21"/>
    <p:sldId id="2147375761" r:id="rId22"/>
    <p:sldId id="2147375762" r:id="rId23"/>
    <p:sldId id="2147375763" r:id="rId24"/>
    <p:sldId id="2147375764" r:id="rId25"/>
    <p:sldId id="2147375766" r:id="rId26"/>
    <p:sldId id="2147375765" r:id="rId27"/>
    <p:sldId id="2147375755" r:id="rId28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7EE6404-CCCB-8345-855A-87184D205216}">
          <p14:sldIdLst/>
        </p14:section>
        <p14:section name="GUIA DE USO" id="{AE4EBE6F-BDC7-A34C-B981-A6E437D63FA2}">
          <p14:sldIdLst/>
        </p14:section>
        <p14:section name="Tu NUEVA Presentación" id="{2B54043A-9F0C-654E-B575-4E7C5EB7EEAE}">
          <p14:sldIdLst>
            <p14:sldId id="2138104901"/>
            <p14:sldId id="2147375744"/>
            <p14:sldId id="2138104906"/>
            <p14:sldId id="2147375749"/>
            <p14:sldId id="2147375757"/>
            <p14:sldId id="2138104909"/>
            <p14:sldId id="2147375754"/>
            <p14:sldId id="2147375743"/>
            <p14:sldId id="2147375760"/>
            <p14:sldId id="2147375758"/>
            <p14:sldId id="2147375748"/>
            <p14:sldId id="2147375747"/>
            <p14:sldId id="2147375759"/>
            <p14:sldId id="2147375753"/>
            <p14:sldId id="2147375752"/>
            <p14:sldId id="2147375767"/>
            <p14:sldId id="2147375751"/>
            <p14:sldId id="2147375761"/>
            <p14:sldId id="2147375762"/>
            <p14:sldId id="2147375763"/>
            <p14:sldId id="2147375764"/>
            <p14:sldId id="2147375766"/>
            <p14:sldId id="2147375765"/>
            <p14:sldId id="214737575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5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7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2071" userDrawn="1">
          <p15:clr>
            <a:srgbClr val="A4A3A4"/>
          </p15:clr>
        </p15:guide>
        <p15:guide id="9" pos="1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lzate Cano" initials="CAC" lastIdx="9" clrIdx="0"/>
  <p:cmAuthor id="2" name="Karol Cuellar" initials="KC" lastIdx="13" clrIdx="1">
    <p:extLst>
      <p:ext uri="{19B8F6BF-5375-455C-9EA6-DF929625EA0E}">
        <p15:presenceInfo xmlns:p15="http://schemas.microsoft.com/office/powerpoint/2012/main" userId="S::karolcuellar@sanchobbdo.com::96a3af0b-fde4-4fe7-9676-7d04ac4069c8" providerId="AD"/>
      </p:ext>
    </p:extLst>
  </p:cmAuthor>
  <p:cmAuthor id="3" name="Maria Camila Cardona Orozco" initials="MO" lastIdx="12" clrIdx="2">
    <p:extLst>
      <p:ext uri="{19B8F6BF-5375-455C-9EA6-DF929625EA0E}">
        <p15:presenceInfo xmlns:p15="http://schemas.microsoft.com/office/powerpoint/2012/main" userId="S::macorozc@bancolombia.com.co::7d4e91b0-4d02-4dc1-9fb8-62535ea2dd5a" providerId="AD"/>
      </p:ext>
    </p:extLst>
  </p:cmAuthor>
  <p:cmAuthor id="4" name="Estefania Zuluaga Zuliani" initials="EZ" lastIdx="8" clrIdx="3">
    <p:extLst>
      <p:ext uri="{19B8F6BF-5375-455C-9EA6-DF929625EA0E}">
        <p15:presenceInfo xmlns:p15="http://schemas.microsoft.com/office/powerpoint/2012/main" userId="S::estefaniazuluaga_sanchobbdo.com#ext#@bancolombia.onmicrosoft.com::fe86ead0-e22e-4655-8a63-20ad5ad497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3A"/>
    <a:srgbClr val="636EFA"/>
    <a:srgbClr val="F9B17B"/>
    <a:srgbClr val="06CC99"/>
    <a:srgbClr val="AC64FA"/>
    <a:srgbClr val="EF5940"/>
    <a:srgbClr val="56DBF4"/>
    <a:srgbClr val="5EE0F7"/>
    <a:srgbClr val="FFBD8B"/>
    <a:srgbClr val="C49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C9A39-46F6-4DE0-ADE6-6E66BDBDA3C7}" v="1386" dt="2023-10-27T20:02:06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55"/>
        <p:guide pos="302"/>
        <p:guide pos="3772"/>
        <p:guide pos="7378"/>
        <p:guide orient="horz" pos="2183"/>
        <p:guide pos="2071"/>
        <p:guide pos="17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Ivan Gomez Ramirez" userId="ba9ba927-8c80-4657-a440-a3cc4f29946b" providerId="ADAL" clId="{B37C9771-D707-40FE-9FAB-F050FCF7F777}"/>
    <pc:docChg chg="undo custSel modSld">
      <pc:chgData name="Jorge Ivan Gomez Ramirez" userId="ba9ba927-8c80-4657-a440-a3cc4f29946b" providerId="ADAL" clId="{B37C9771-D707-40FE-9FAB-F050FCF7F777}" dt="2023-10-23T20:59:30.896" v="141" actId="1076"/>
      <pc:docMkLst>
        <pc:docMk/>
      </pc:docMkLst>
      <pc:sldChg chg="addSp delSp modSp mod">
        <pc:chgData name="Jorge Ivan Gomez Ramirez" userId="ba9ba927-8c80-4657-a440-a3cc4f29946b" providerId="ADAL" clId="{B37C9771-D707-40FE-9FAB-F050FCF7F777}" dt="2023-10-23T20:59:30.896" v="141" actId="1076"/>
        <pc:sldMkLst>
          <pc:docMk/>
          <pc:sldMk cId="2803481565" sldId="2147375744"/>
        </pc:sldMkLst>
        <pc:spChg chg="mod">
          <ac:chgData name="Jorge Ivan Gomez Ramirez" userId="ba9ba927-8c80-4657-a440-a3cc4f29946b" providerId="ADAL" clId="{B37C9771-D707-40FE-9FAB-F050FCF7F777}" dt="2023-10-23T20:59:30.896" v="141" actId="1076"/>
          <ac:spMkLst>
            <pc:docMk/>
            <pc:sldMk cId="2803481565" sldId="2147375744"/>
            <ac:spMk id="13" creationId="{668B3C0C-5E5A-4F1F-F384-DD3F15EBFD32}"/>
          </ac:spMkLst>
        </pc:spChg>
        <pc:spChg chg="del">
          <ac:chgData name="Jorge Ivan Gomez Ramirez" userId="ba9ba927-8c80-4657-a440-a3cc4f29946b" providerId="ADAL" clId="{B37C9771-D707-40FE-9FAB-F050FCF7F777}" dt="2023-10-23T20:43:22.291" v="10" actId="478"/>
          <ac:spMkLst>
            <pc:docMk/>
            <pc:sldMk cId="2803481565" sldId="2147375744"/>
            <ac:spMk id="14" creationId="{64E30A46-2081-6D42-E333-EB46F4503912}"/>
          </ac:spMkLst>
        </pc:spChg>
        <pc:spChg chg="mod modCrop">
          <ac:chgData name="Jorge Ivan Gomez Ramirez" userId="ba9ba927-8c80-4657-a440-a3cc4f29946b" providerId="ADAL" clId="{B37C9771-D707-40FE-9FAB-F050FCF7F777}" dt="2023-10-23T20:50:02.294" v="93" actId="732"/>
          <ac:spMkLst>
            <pc:docMk/>
            <pc:sldMk cId="2803481565" sldId="2147375744"/>
            <ac:spMk id="15" creationId="{50FEC789-7CCA-ECA8-8B18-D9FF27BC95BB}"/>
          </ac:spMkLst>
        </pc:spChg>
        <pc:spChg chg="del mod">
          <ac:chgData name="Jorge Ivan Gomez Ramirez" userId="ba9ba927-8c80-4657-a440-a3cc4f29946b" providerId="ADAL" clId="{B37C9771-D707-40FE-9FAB-F050FCF7F777}" dt="2023-10-23T20:44:03.655" v="29" actId="21"/>
          <ac:spMkLst>
            <pc:docMk/>
            <pc:sldMk cId="2803481565" sldId="2147375744"/>
            <ac:spMk id="16" creationId="{3623EF80-38ED-8275-5D6C-8981F358668E}"/>
          </ac:spMkLst>
        </pc:spChg>
        <pc:picChg chg="add del mod">
          <ac:chgData name="Jorge Ivan Gomez Ramirez" userId="ba9ba927-8c80-4657-a440-a3cc4f29946b" providerId="ADAL" clId="{B37C9771-D707-40FE-9FAB-F050FCF7F777}" dt="2023-10-23T20:42:33.969" v="9" actId="21"/>
          <ac:picMkLst>
            <pc:docMk/>
            <pc:sldMk cId="2803481565" sldId="2147375744"/>
            <ac:picMk id="3" creationId="{BABCA9D7-8E6A-A23E-DF68-265C81E8C58E}"/>
          </ac:picMkLst>
        </pc:picChg>
        <pc:picChg chg="add del mod">
          <ac:chgData name="Jorge Ivan Gomez Ramirez" userId="ba9ba927-8c80-4657-a440-a3cc4f29946b" providerId="ADAL" clId="{B37C9771-D707-40FE-9FAB-F050FCF7F777}" dt="2023-10-23T20:48:42.930" v="72" actId="478"/>
          <ac:picMkLst>
            <pc:docMk/>
            <pc:sldMk cId="2803481565" sldId="2147375744"/>
            <ac:picMk id="9" creationId="{326497CA-7792-CE61-F8CC-220C1936E864}"/>
          </ac:picMkLst>
        </pc:picChg>
        <pc:picChg chg="add del mod">
          <ac:chgData name="Jorge Ivan Gomez Ramirez" userId="ba9ba927-8c80-4657-a440-a3cc4f29946b" providerId="ADAL" clId="{B37C9771-D707-40FE-9FAB-F050FCF7F777}" dt="2023-10-23T20:48:57.115" v="75" actId="478"/>
          <ac:picMkLst>
            <pc:docMk/>
            <pc:sldMk cId="2803481565" sldId="2147375744"/>
            <ac:picMk id="12" creationId="{0E2CD4D0-C1E9-B63E-CAAF-1DF4D891AD8D}"/>
          </ac:picMkLst>
        </pc:picChg>
        <pc:picChg chg="add del mod">
          <ac:chgData name="Jorge Ivan Gomez Ramirez" userId="ba9ba927-8c80-4657-a440-a3cc4f29946b" providerId="ADAL" clId="{B37C9771-D707-40FE-9FAB-F050FCF7F777}" dt="2023-10-23T20:45:46.684" v="48" actId="21"/>
          <ac:picMkLst>
            <pc:docMk/>
            <pc:sldMk cId="2803481565" sldId="2147375744"/>
            <ac:picMk id="18" creationId="{32BA54E8-DBE5-9D6E-1EE7-DCCACF7C4351}"/>
          </ac:picMkLst>
        </pc:picChg>
        <pc:picChg chg="add del mod modCrop">
          <ac:chgData name="Jorge Ivan Gomez Ramirez" userId="ba9ba927-8c80-4657-a440-a3cc4f29946b" providerId="ADAL" clId="{B37C9771-D707-40FE-9FAB-F050FCF7F777}" dt="2023-10-23T20:57:43.041" v="125" actId="478"/>
          <ac:picMkLst>
            <pc:docMk/>
            <pc:sldMk cId="2803481565" sldId="2147375744"/>
            <ac:picMk id="20" creationId="{23524C5A-999D-F3BF-F2C2-45B101D1F40C}"/>
          </ac:picMkLst>
        </pc:picChg>
        <pc:picChg chg="add mod modCrop">
          <ac:chgData name="Jorge Ivan Gomez Ramirez" userId="ba9ba927-8c80-4657-a440-a3cc4f29946b" providerId="ADAL" clId="{B37C9771-D707-40FE-9FAB-F050FCF7F777}" dt="2023-10-23T20:51:10.711" v="112" actId="1076"/>
          <ac:picMkLst>
            <pc:docMk/>
            <pc:sldMk cId="2803481565" sldId="2147375744"/>
            <ac:picMk id="22" creationId="{130B8BB1-DEC6-EE4A-A5E4-E5FEB30C9B97}"/>
          </ac:picMkLst>
        </pc:picChg>
        <pc:picChg chg="add del mod modCrop">
          <ac:chgData name="Jorge Ivan Gomez Ramirez" userId="ba9ba927-8c80-4657-a440-a3cc4f29946b" providerId="ADAL" clId="{B37C9771-D707-40FE-9FAB-F050FCF7F777}" dt="2023-10-23T20:59:24.114" v="139" actId="478"/>
          <ac:picMkLst>
            <pc:docMk/>
            <pc:sldMk cId="2803481565" sldId="2147375744"/>
            <ac:picMk id="24" creationId="{E1A5D6F2-CB59-3D44-0507-A5F9C31B4B28}"/>
          </ac:picMkLst>
        </pc:picChg>
        <pc:picChg chg="add mod modCrop">
          <ac:chgData name="Jorge Ivan Gomez Ramirez" userId="ba9ba927-8c80-4657-a440-a3cc4f29946b" providerId="ADAL" clId="{B37C9771-D707-40FE-9FAB-F050FCF7F777}" dt="2023-10-23T20:59:28.957" v="140" actId="1076"/>
          <ac:picMkLst>
            <pc:docMk/>
            <pc:sldMk cId="2803481565" sldId="2147375744"/>
            <ac:picMk id="26" creationId="{690C4984-31CB-A274-6DA2-FA209B234A82}"/>
          </ac:picMkLst>
        </pc:picChg>
      </pc:sldChg>
    </pc:docChg>
  </pc:docChgLst>
  <pc:docChgLst>
    <pc:chgData name="Paula Andrea Escobar Lopez" userId="S::paescoba@bancolombia.com.co::c02c768f-9d1c-42a4-bbd6-5af1a279c7f9" providerId="AD" clId="Web-{20617E9E-AF53-9E67-35C2-FD9CDB2AB0A8}"/>
    <pc:docChg chg="addSld modSld sldOrd modSection">
      <pc:chgData name="Paula Andrea Escobar Lopez" userId="S::paescoba@bancolombia.com.co::c02c768f-9d1c-42a4-bbd6-5af1a279c7f9" providerId="AD" clId="Web-{20617E9E-AF53-9E67-35C2-FD9CDB2AB0A8}" dt="2023-10-27T14:19:53.429" v="49" actId="20577"/>
      <pc:docMkLst>
        <pc:docMk/>
      </pc:docMkLst>
      <pc:sldChg chg="modSp">
        <pc:chgData name="Paula Andrea Escobar Lopez" userId="S::paescoba@bancolombia.com.co::c02c768f-9d1c-42a4-bbd6-5af1a279c7f9" providerId="AD" clId="Web-{20617E9E-AF53-9E67-35C2-FD9CDB2AB0A8}" dt="2023-10-25T20:57:14.172" v="0" actId="1076"/>
        <pc:sldMkLst>
          <pc:docMk/>
          <pc:sldMk cId="1211267973" sldId="2147375748"/>
        </pc:sldMkLst>
        <pc:picChg chg="mod">
          <ac:chgData name="Paula Andrea Escobar Lopez" userId="S::paescoba@bancolombia.com.co::c02c768f-9d1c-42a4-bbd6-5af1a279c7f9" providerId="AD" clId="Web-{20617E9E-AF53-9E67-35C2-FD9CDB2AB0A8}" dt="2023-10-25T20:57:14.172" v="0" actId="1076"/>
          <ac:picMkLst>
            <pc:docMk/>
            <pc:sldMk cId="1211267973" sldId="2147375748"/>
            <ac:picMk id="10" creationId="{EEC5D1D6-B42D-5464-E598-30CDDA31D85F}"/>
          </ac:picMkLst>
        </pc:picChg>
      </pc:sldChg>
      <pc:sldChg chg="addSp delSp modSp ord">
        <pc:chgData name="Paula Andrea Escobar Lopez" userId="S::paescoba@bancolombia.com.co::c02c768f-9d1c-42a4-bbd6-5af1a279c7f9" providerId="AD" clId="Web-{20617E9E-AF53-9E67-35C2-FD9CDB2AB0A8}" dt="2023-10-25T21:19:13.195" v="42" actId="1076"/>
        <pc:sldMkLst>
          <pc:docMk/>
          <pc:sldMk cId="1419148492" sldId="2147375753"/>
        </pc:sldMkLst>
        <pc:spChg chg="mod">
          <ac:chgData name="Paula Andrea Escobar Lopez" userId="S::paescoba@bancolombia.com.co::c02c768f-9d1c-42a4-bbd6-5af1a279c7f9" providerId="AD" clId="Web-{20617E9E-AF53-9E67-35C2-FD9CDB2AB0A8}" dt="2023-10-25T21:17:05.675" v="12" actId="1076"/>
          <ac:spMkLst>
            <pc:docMk/>
            <pc:sldMk cId="1419148492" sldId="2147375753"/>
            <ac:spMk id="2" creationId="{EA579D47-ED41-9667-E674-436EBCB93F19}"/>
          </ac:spMkLst>
        </pc:spChg>
        <pc:spChg chg="del">
          <ac:chgData name="Paula Andrea Escobar Lopez" userId="S::paescoba@bancolombia.com.co::c02c768f-9d1c-42a4-bbd6-5af1a279c7f9" providerId="AD" clId="Web-{20617E9E-AF53-9E67-35C2-FD9CDB2AB0A8}" dt="2023-10-25T21:16:11.111" v="1"/>
          <ac:spMkLst>
            <pc:docMk/>
            <pc:sldMk cId="1419148492" sldId="2147375753"/>
            <ac:spMk id="4" creationId="{117EFB15-E209-C601-10FC-B890F3678151}"/>
          </ac:spMkLst>
        </pc:spChg>
        <pc:picChg chg="add mod modCrop">
          <ac:chgData name="Paula Andrea Escobar Lopez" userId="S::paescoba@bancolombia.com.co::c02c768f-9d1c-42a4-bbd6-5af1a279c7f9" providerId="AD" clId="Web-{20617E9E-AF53-9E67-35C2-FD9CDB2AB0A8}" dt="2023-10-25T21:19:13.195" v="42" actId="1076"/>
          <ac:picMkLst>
            <pc:docMk/>
            <pc:sldMk cId="1419148492" sldId="2147375753"/>
            <ac:picMk id="3" creationId="{9F3E43B8-7093-34A2-2476-DCCCEF01608E}"/>
          </ac:picMkLst>
        </pc:picChg>
        <pc:picChg chg="del mod modCrop">
          <ac:chgData name="Paula Andrea Escobar Lopez" userId="S::paescoba@bancolombia.com.co::c02c768f-9d1c-42a4-bbd6-5af1a279c7f9" providerId="AD" clId="Web-{20617E9E-AF53-9E67-35C2-FD9CDB2AB0A8}" dt="2023-10-25T21:18:53.366" v="39"/>
          <ac:picMkLst>
            <pc:docMk/>
            <pc:sldMk cId="1419148492" sldId="2147375753"/>
            <ac:picMk id="6" creationId="{6239995A-413F-6BDE-2EE4-DF7487AE352E}"/>
          </ac:picMkLst>
        </pc:picChg>
        <pc:picChg chg="add del mod">
          <ac:chgData name="Paula Andrea Escobar Lopez" userId="S::paescoba@bancolombia.com.co::c02c768f-9d1c-42a4-bbd6-5af1a279c7f9" providerId="AD" clId="Web-{20617E9E-AF53-9E67-35C2-FD9CDB2AB0A8}" dt="2023-10-25T21:18:45.725" v="37"/>
          <ac:picMkLst>
            <pc:docMk/>
            <pc:sldMk cId="1419148492" sldId="2147375753"/>
            <ac:picMk id="7" creationId="{B9463278-49D9-886B-7D26-776B2070BA26}"/>
          </ac:picMkLst>
        </pc:picChg>
        <pc:picChg chg="add del mod">
          <ac:chgData name="Paula Andrea Escobar Lopez" userId="S::paescoba@bancolombia.com.co::c02c768f-9d1c-42a4-bbd6-5af1a279c7f9" providerId="AD" clId="Web-{20617E9E-AF53-9E67-35C2-FD9CDB2AB0A8}" dt="2023-10-25T21:18:39.022" v="31"/>
          <ac:picMkLst>
            <pc:docMk/>
            <pc:sldMk cId="1419148492" sldId="2147375753"/>
            <ac:picMk id="8" creationId="{3EDF88B2-3D90-340B-40E7-D521046BB57D}"/>
          </ac:picMkLst>
        </pc:picChg>
      </pc:sldChg>
      <pc:sldChg chg="delSp modSp add replId">
        <pc:chgData name="Paula Andrea Escobar Lopez" userId="S::paescoba@bancolombia.com.co::c02c768f-9d1c-42a4-bbd6-5af1a279c7f9" providerId="AD" clId="Web-{20617E9E-AF53-9E67-35C2-FD9CDB2AB0A8}" dt="2023-10-27T14:19:53.429" v="49" actId="20577"/>
        <pc:sldMkLst>
          <pc:docMk/>
          <pc:sldMk cId="3876215471" sldId="2147375759"/>
        </pc:sldMkLst>
        <pc:spChg chg="mod">
          <ac:chgData name="Paula Andrea Escobar Lopez" userId="S::paescoba@bancolombia.com.co::c02c768f-9d1c-42a4-bbd6-5af1a279c7f9" providerId="AD" clId="Web-{20617E9E-AF53-9E67-35C2-FD9CDB2AB0A8}" dt="2023-10-27T14:19:53.429" v="49" actId="20577"/>
          <ac:spMkLst>
            <pc:docMk/>
            <pc:sldMk cId="3876215471" sldId="2147375759"/>
            <ac:spMk id="4" creationId="{2BAE53DF-5505-CE3C-29E4-0ECA142B822C}"/>
          </ac:spMkLst>
        </pc:spChg>
        <pc:picChg chg="del">
          <ac:chgData name="Paula Andrea Escobar Lopez" userId="S::paescoba@bancolombia.com.co::c02c768f-9d1c-42a4-bbd6-5af1a279c7f9" providerId="AD" clId="Web-{20617E9E-AF53-9E67-35C2-FD9CDB2AB0A8}" dt="2023-10-25T21:19:07.616" v="41"/>
          <ac:picMkLst>
            <pc:docMk/>
            <pc:sldMk cId="3876215471" sldId="2147375759"/>
            <ac:picMk id="3" creationId="{9F3E43B8-7093-34A2-2476-DCCCEF01608E}"/>
          </ac:picMkLst>
        </pc:picChg>
      </pc:sldChg>
    </pc:docChg>
  </pc:docChgLst>
  <pc:docChgLst>
    <pc:chgData name="Johan David Hernandez Ramirez" userId="9b09c58c-fa41-4ba7-8ac5-0dcdf7cf0d58" providerId="ADAL" clId="{294C9A39-46F6-4DE0-ADE6-6E66BDBDA3C7}"/>
    <pc:docChg chg="undo redo custSel addSld delSld modSld sldOrd delSection modSection">
      <pc:chgData name="Johan David Hernandez Ramirez" userId="9b09c58c-fa41-4ba7-8ac5-0dcdf7cf0d58" providerId="ADAL" clId="{294C9A39-46F6-4DE0-ADE6-6E66BDBDA3C7}" dt="2023-10-30T13:42:10.324" v="3718" actId="20577"/>
      <pc:docMkLst>
        <pc:docMk/>
      </pc:docMkLst>
      <pc:sldChg chg="del">
        <pc:chgData name="Johan David Hernandez Ramirez" userId="9b09c58c-fa41-4ba7-8ac5-0dcdf7cf0d58" providerId="ADAL" clId="{294C9A39-46F6-4DE0-ADE6-6E66BDBDA3C7}" dt="2023-10-30T13:39:54.028" v="3694" actId="47"/>
        <pc:sldMkLst>
          <pc:docMk/>
          <pc:sldMk cId="3399349719" sldId="259"/>
        </pc:sldMkLst>
      </pc:sldChg>
      <pc:sldChg chg="del">
        <pc:chgData name="Johan David Hernandez Ramirez" userId="9b09c58c-fa41-4ba7-8ac5-0dcdf7cf0d58" providerId="ADAL" clId="{294C9A39-46F6-4DE0-ADE6-6E66BDBDA3C7}" dt="2023-10-30T13:39:54.609" v="3695" actId="47"/>
        <pc:sldMkLst>
          <pc:docMk/>
          <pc:sldMk cId="3561250822" sldId="260"/>
        </pc:sldMkLst>
      </pc:sldChg>
      <pc:sldChg chg="del mod modShow">
        <pc:chgData name="Johan David Hernandez Ramirez" userId="9b09c58c-fa41-4ba7-8ac5-0dcdf7cf0d58" providerId="ADAL" clId="{294C9A39-46F6-4DE0-ADE6-6E66BDBDA3C7}" dt="2023-10-30T13:39:55.980" v="3697" actId="47"/>
        <pc:sldMkLst>
          <pc:docMk/>
          <pc:sldMk cId="3418417426" sldId="2138104879"/>
        </pc:sldMkLst>
      </pc:sldChg>
      <pc:sldChg chg="addSp delSp modSp del mod ord modClrScheme chgLayout">
        <pc:chgData name="Johan David Hernandez Ramirez" userId="9b09c58c-fa41-4ba7-8ac5-0dcdf7cf0d58" providerId="ADAL" clId="{294C9A39-46F6-4DE0-ADE6-6E66BDBDA3C7}" dt="2023-10-25T14:19:51.216" v="2015" actId="47"/>
        <pc:sldMkLst>
          <pc:docMk/>
          <pc:sldMk cId="4268408509" sldId="2138104880"/>
        </pc:sldMkLst>
        <pc:spChg chg="add mod">
          <ac:chgData name="Johan David Hernandez Ramirez" userId="9b09c58c-fa41-4ba7-8ac5-0dcdf7cf0d58" providerId="ADAL" clId="{294C9A39-46F6-4DE0-ADE6-6E66BDBDA3C7}" dt="2023-10-25T14:19:29.317" v="1999"/>
          <ac:spMkLst>
            <pc:docMk/>
            <pc:sldMk cId="4268408509" sldId="2138104880"/>
            <ac:spMk id="3" creationId="{C1E183CD-93CC-5932-942E-D439E978B761}"/>
          </ac:spMkLst>
        </pc:spChg>
        <pc:picChg chg="add del mod">
          <ac:chgData name="Johan David Hernandez Ramirez" userId="9b09c58c-fa41-4ba7-8ac5-0dcdf7cf0d58" providerId="ADAL" clId="{294C9A39-46F6-4DE0-ADE6-6E66BDBDA3C7}" dt="2023-10-25T14:19:11.700" v="1997" actId="478"/>
          <ac:picMkLst>
            <pc:docMk/>
            <pc:sldMk cId="4268408509" sldId="2138104880"/>
            <ac:picMk id="2" creationId="{F7939113-6D72-5A23-A8B1-FE8F010705CF}"/>
          </ac:picMkLst>
        </pc:picChg>
      </pc:sldChg>
      <pc:sldChg chg="del mod modShow">
        <pc:chgData name="Johan David Hernandez Ramirez" userId="9b09c58c-fa41-4ba7-8ac5-0dcdf7cf0d58" providerId="ADAL" clId="{294C9A39-46F6-4DE0-ADE6-6E66BDBDA3C7}" dt="2023-10-30T13:39:55.388" v="3696" actId="47"/>
        <pc:sldMkLst>
          <pc:docMk/>
          <pc:sldMk cId="4071861617" sldId="2138104881"/>
        </pc:sldMkLst>
      </pc:sldChg>
      <pc:sldChg chg="addSp delSp modSp mod">
        <pc:chgData name="Johan David Hernandez Ramirez" userId="9b09c58c-fa41-4ba7-8ac5-0dcdf7cf0d58" providerId="ADAL" clId="{294C9A39-46F6-4DE0-ADE6-6E66BDBDA3C7}" dt="2023-10-23T20:14:04.527" v="924" actId="478"/>
        <pc:sldMkLst>
          <pc:docMk/>
          <pc:sldMk cId="411315256" sldId="2138104901"/>
        </pc:sldMkLst>
        <pc:spChg chg="add del mod">
          <ac:chgData name="Johan David Hernandez Ramirez" userId="9b09c58c-fa41-4ba7-8ac5-0dcdf7cf0d58" providerId="ADAL" clId="{294C9A39-46F6-4DE0-ADE6-6E66BDBDA3C7}" dt="2023-10-23T20:14:04.527" v="924" actId="478"/>
          <ac:spMkLst>
            <pc:docMk/>
            <pc:sldMk cId="411315256" sldId="2138104901"/>
            <ac:spMk id="3" creationId="{C638828D-5E53-ADA9-ABAC-EFB9E3FEFBC7}"/>
          </ac:spMkLst>
        </pc:spChg>
        <pc:spChg chg="mod">
          <ac:chgData name="Johan David Hernandez Ramirez" userId="9b09c58c-fa41-4ba7-8ac5-0dcdf7cf0d58" providerId="ADAL" clId="{294C9A39-46F6-4DE0-ADE6-6E66BDBDA3C7}" dt="2023-10-23T16:50:52.571" v="7" actId="255"/>
          <ac:spMkLst>
            <pc:docMk/>
            <pc:sldMk cId="411315256" sldId="2138104901"/>
            <ac:spMk id="4" creationId="{5F757CBA-9EC4-CC4C-84E3-62E310511310}"/>
          </ac:spMkLst>
        </pc:spChg>
      </pc:sldChg>
      <pc:sldChg chg="del">
        <pc:chgData name="Johan David Hernandez Ramirez" userId="9b09c58c-fa41-4ba7-8ac5-0dcdf7cf0d58" providerId="ADAL" clId="{294C9A39-46F6-4DE0-ADE6-6E66BDBDA3C7}" dt="2023-10-30T13:39:51.528" v="3692" actId="47"/>
        <pc:sldMkLst>
          <pc:docMk/>
          <pc:sldMk cId="1060048510" sldId="2138104902"/>
        </pc:sldMkLst>
      </pc:sldChg>
      <pc:sldChg chg="addSp delSp modSp mod modClrScheme chgLayout">
        <pc:chgData name="Johan David Hernandez Ramirez" userId="9b09c58c-fa41-4ba7-8ac5-0dcdf7cf0d58" providerId="ADAL" clId="{294C9A39-46F6-4DE0-ADE6-6E66BDBDA3C7}" dt="2023-10-26T15:53:33.079" v="3358"/>
        <pc:sldMkLst>
          <pc:docMk/>
          <pc:sldMk cId="896766270" sldId="2138104906"/>
        </pc:sldMkLst>
        <pc:spChg chg="add mod">
          <ac:chgData name="Johan David Hernandez Ramirez" userId="9b09c58c-fa41-4ba7-8ac5-0dcdf7cf0d58" providerId="ADAL" clId="{294C9A39-46F6-4DE0-ADE6-6E66BDBDA3C7}" dt="2023-10-23T18:38:08.772" v="257" actId="164"/>
          <ac:spMkLst>
            <pc:docMk/>
            <pc:sldMk cId="896766270" sldId="2138104906"/>
            <ac:spMk id="3" creationId="{F9F77D3F-5AA9-B728-6AEE-108E96AAA0FB}"/>
          </ac:spMkLst>
        </pc:spChg>
        <pc:spChg chg="mod">
          <ac:chgData name="Johan David Hernandez Ramirez" userId="9b09c58c-fa41-4ba7-8ac5-0dcdf7cf0d58" providerId="ADAL" clId="{294C9A39-46F6-4DE0-ADE6-6E66BDBDA3C7}" dt="2023-10-26T15:53:33.079" v="3358"/>
          <ac:spMkLst>
            <pc:docMk/>
            <pc:sldMk cId="896766270" sldId="2138104906"/>
            <ac:spMk id="4" creationId="{5BB06F53-30D7-C11D-7C2E-8CB004441880}"/>
          </ac:spMkLst>
        </pc:spChg>
        <pc:spChg chg="del">
          <ac:chgData name="Johan David Hernandez Ramirez" userId="9b09c58c-fa41-4ba7-8ac5-0dcdf7cf0d58" providerId="ADAL" clId="{294C9A39-46F6-4DE0-ADE6-6E66BDBDA3C7}" dt="2023-10-23T18:35:56.111" v="198" actId="478"/>
          <ac:spMkLst>
            <pc:docMk/>
            <pc:sldMk cId="896766270" sldId="2138104906"/>
            <ac:spMk id="5" creationId="{EA9AD510-AFD0-1343-953F-48747109D112}"/>
          </ac:spMkLst>
        </pc:spChg>
        <pc:spChg chg="mod">
          <ac:chgData name="Johan David Hernandez Ramirez" userId="9b09c58c-fa41-4ba7-8ac5-0dcdf7cf0d58" providerId="ADAL" clId="{294C9A39-46F6-4DE0-ADE6-6E66BDBDA3C7}" dt="2023-10-26T15:53:33.079" v="3358"/>
          <ac:spMkLst>
            <pc:docMk/>
            <pc:sldMk cId="896766270" sldId="2138104906"/>
            <ac:spMk id="6" creationId="{32D5EE77-B45B-7511-E1B3-DDDA340CE296}"/>
          </ac:spMkLst>
        </pc:spChg>
        <pc:spChg chg="add mod">
          <ac:chgData name="Johan David Hernandez Ramirez" userId="9b09c58c-fa41-4ba7-8ac5-0dcdf7cf0d58" providerId="ADAL" clId="{294C9A39-46F6-4DE0-ADE6-6E66BDBDA3C7}" dt="2023-10-23T18:38:08.772" v="257" actId="164"/>
          <ac:spMkLst>
            <pc:docMk/>
            <pc:sldMk cId="896766270" sldId="2138104906"/>
            <ac:spMk id="6" creationId="{A0C8CEC6-0AF9-1DFF-2435-F181FE3FD637}"/>
          </ac:spMkLst>
        </pc:spChg>
        <pc:spChg chg="add del mod">
          <ac:chgData name="Johan David Hernandez Ramirez" userId="9b09c58c-fa41-4ba7-8ac5-0dcdf7cf0d58" providerId="ADAL" clId="{294C9A39-46F6-4DE0-ADE6-6E66BDBDA3C7}" dt="2023-10-23T18:43:12.755" v="296" actId="478"/>
          <ac:spMkLst>
            <pc:docMk/>
            <pc:sldMk cId="896766270" sldId="2138104906"/>
            <ac:spMk id="9" creationId="{B11F6D5B-036D-4127-BA51-7FF6458FC6C5}"/>
          </ac:spMkLst>
        </pc:spChg>
        <pc:spChg chg="add del mod">
          <ac:chgData name="Johan David Hernandez Ramirez" userId="9b09c58c-fa41-4ba7-8ac5-0dcdf7cf0d58" providerId="ADAL" clId="{294C9A39-46F6-4DE0-ADE6-6E66BDBDA3C7}" dt="2023-10-23T18:43:15.979" v="298" actId="478"/>
          <ac:spMkLst>
            <pc:docMk/>
            <pc:sldMk cId="896766270" sldId="2138104906"/>
            <ac:spMk id="10" creationId="{C3A0B5E0-02B7-7E0F-C39A-AC622E7AB170}"/>
          </ac:spMkLst>
        </pc:spChg>
        <pc:spChg chg="add del mod">
          <ac:chgData name="Johan David Hernandez Ramirez" userId="9b09c58c-fa41-4ba7-8ac5-0dcdf7cf0d58" providerId="ADAL" clId="{294C9A39-46F6-4DE0-ADE6-6E66BDBDA3C7}" dt="2023-10-23T19:02:08.218" v="496" actId="478"/>
          <ac:spMkLst>
            <pc:docMk/>
            <pc:sldMk cId="896766270" sldId="2138104906"/>
            <ac:spMk id="11" creationId="{02858A9A-F4AA-3D40-BF0A-14858A6EC1F0}"/>
          </ac:spMkLst>
        </pc:spChg>
        <pc:spChg chg="add del mod">
          <ac:chgData name="Johan David Hernandez Ramirez" userId="9b09c58c-fa41-4ba7-8ac5-0dcdf7cf0d58" providerId="ADAL" clId="{294C9A39-46F6-4DE0-ADE6-6E66BDBDA3C7}" dt="2023-10-23T19:02:08.218" v="496" actId="478"/>
          <ac:spMkLst>
            <pc:docMk/>
            <pc:sldMk cId="896766270" sldId="2138104906"/>
            <ac:spMk id="12" creationId="{E7BC0F6D-B03A-C9A1-25B4-497EF962C057}"/>
          </ac:spMkLst>
        </pc:spChg>
        <pc:spChg chg="add del mod">
          <ac:chgData name="Johan David Hernandez Ramirez" userId="9b09c58c-fa41-4ba7-8ac5-0dcdf7cf0d58" providerId="ADAL" clId="{294C9A39-46F6-4DE0-ADE6-6E66BDBDA3C7}" dt="2023-10-23T18:43:11.309" v="295" actId="478"/>
          <ac:spMkLst>
            <pc:docMk/>
            <pc:sldMk cId="896766270" sldId="2138104906"/>
            <ac:spMk id="13" creationId="{2B65C68D-790D-3996-2C8B-2BA0BF01C89E}"/>
          </ac:spMkLst>
        </pc:spChg>
        <pc:spChg chg="add del mod">
          <ac:chgData name="Johan David Hernandez Ramirez" userId="9b09c58c-fa41-4ba7-8ac5-0dcdf7cf0d58" providerId="ADAL" clId="{294C9A39-46F6-4DE0-ADE6-6E66BDBDA3C7}" dt="2023-10-23T18:43:14.140" v="297" actId="478"/>
          <ac:spMkLst>
            <pc:docMk/>
            <pc:sldMk cId="896766270" sldId="2138104906"/>
            <ac:spMk id="14" creationId="{43D7DE72-0B02-5BB4-CDD7-32FF1FA13A0E}"/>
          </ac:spMkLst>
        </pc:spChg>
        <pc:spChg chg="add mod">
          <ac:chgData name="Johan David Hernandez Ramirez" userId="9b09c58c-fa41-4ba7-8ac5-0dcdf7cf0d58" providerId="ADAL" clId="{294C9A39-46F6-4DE0-ADE6-6E66BDBDA3C7}" dt="2023-10-23T18:46:57.361" v="380" actId="164"/>
          <ac:spMkLst>
            <pc:docMk/>
            <pc:sldMk cId="896766270" sldId="2138104906"/>
            <ac:spMk id="15" creationId="{85E11053-8446-C977-F3CA-DAB51C1A750B}"/>
          </ac:spMkLst>
        </pc:spChg>
        <pc:spChg chg="add del mod">
          <ac:chgData name="Johan David Hernandez Ramirez" userId="9b09c58c-fa41-4ba7-8ac5-0dcdf7cf0d58" providerId="ADAL" clId="{294C9A39-46F6-4DE0-ADE6-6E66BDBDA3C7}" dt="2023-10-23T19:02:08.218" v="496" actId="478"/>
          <ac:spMkLst>
            <pc:docMk/>
            <pc:sldMk cId="896766270" sldId="2138104906"/>
            <ac:spMk id="16" creationId="{ED4092AC-EBB8-8D6C-D0C0-DA68E9F32357}"/>
          </ac:spMkLst>
        </pc:spChg>
        <pc:spChg chg="add mod">
          <ac:chgData name="Johan David Hernandez Ramirez" userId="9b09c58c-fa41-4ba7-8ac5-0dcdf7cf0d58" providerId="ADAL" clId="{294C9A39-46F6-4DE0-ADE6-6E66BDBDA3C7}" dt="2023-10-23T18:46:57.361" v="380" actId="164"/>
          <ac:spMkLst>
            <pc:docMk/>
            <pc:sldMk cId="896766270" sldId="2138104906"/>
            <ac:spMk id="17" creationId="{8501923A-B65B-1719-A10B-8739F8DC4305}"/>
          </ac:spMkLst>
        </pc:spChg>
        <pc:spChg chg="add del mod">
          <ac:chgData name="Johan David Hernandez Ramirez" userId="9b09c58c-fa41-4ba7-8ac5-0dcdf7cf0d58" providerId="ADAL" clId="{294C9A39-46F6-4DE0-ADE6-6E66BDBDA3C7}" dt="2023-10-23T19:02:08.218" v="496" actId="478"/>
          <ac:spMkLst>
            <pc:docMk/>
            <pc:sldMk cId="896766270" sldId="2138104906"/>
            <ac:spMk id="19" creationId="{CD6AF67B-85EA-FF2F-380C-AC30924F8B20}"/>
          </ac:spMkLst>
        </pc:spChg>
        <pc:spChg chg="mod">
          <ac:chgData name="Johan David Hernandez Ramirez" userId="9b09c58c-fa41-4ba7-8ac5-0dcdf7cf0d58" providerId="ADAL" clId="{294C9A39-46F6-4DE0-ADE6-6E66BDBDA3C7}" dt="2023-10-23T18:55:37.447" v="428"/>
          <ac:spMkLst>
            <pc:docMk/>
            <pc:sldMk cId="896766270" sldId="2138104906"/>
            <ac:spMk id="21" creationId="{30D252CB-5A09-7AD8-4733-192177FC904E}"/>
          </ac:spMkLst>
        </pc:spChg>
        <pc:spChg chg="mod">
          <ac:chgData name="Johan David Hernandez Ramirez" userId="9b09c58c-fa41-4ba7-8ac5-0dcdf7cf0d58" providerId="ADAL" clId="{294C9A39-46F6-4DE0-ADE6-6E66BDBDA3C7}" dt="2023-10-23T18:55:54.572" v="431" actId="208"/>
          <ac:spMkLst>
            <pc:docMk/>
            <pc:sldMk cId="896766270" sldId="2138104906"/>
            <ac:spMk id="22" creationId="{34A25DD8-FFB4-087D-7E75-D782D9DD413E}"/>
          </ac:spMkLst>
        </pc:spChg>
        <pc:spChg chg="add del mod">
          <ac:chgData name="Johan David Hernandez Ramirez" userId="9b09c58c-fa41-4ba7-8ac5-0dcdf7cf0d58" providerId="ADAL" clId="{294C9A39-46F6-4DE0-ADE6-6E66BDBDA3C7}" dt="2023-10-23T19:02:08.218" v="496" actId="478"/>
          <ac:spMkLst>
            <pc:docMk/>
            <pc:sldMk cId="896766270" sldId="2138104906"/>
            <ac:spMk id="23" creationId="{2F3918E6-D371-5C17-B6C0-1381E6FCEAC2}"/>
          </ac:spMkLst>
        </pc:spChg>
        <pc:spChg chg="mod">
          <ac:chgData name="Johan David Hernandez Ramirez" userId="9b09c58c-fa41-4ba7-8ac5-0dcdf7cf0d58" providerId="ADAL" clId="{294C9A39-46F6-4DE0-ADE6-6E66BDBDA3C7}" dt="2023-10-23T19:10:30.986" v="620"/>
          <ac:spMkLst>
            <pc:docMk/>
            <pc:sldMk cId="896766270" sldId="2138104906"/>
            <ac:spMk id="27" creationId="{FCFF0613-E0EF-15AD-56A3-FFBC0C9659AB}"/>
          </ac:spMkLst>
        </pc:spChg>
        <pc:spChg chg="mod">
          <ac:chgData name="Johan David Hernandez Ramirez" userId="9b09c58c-fa41-4ba7-8ac5-0dcdf7cf0d58" providerId="ADAL" clId="{294C9A39-46F6-4DE0-ADE6-6E66BDBDA3C7}" dt="2023-10-23T19:10:30.986" v="620"/>
          <ac:spMkLst>
            <pc:docMk/>
            <pc:sldMk cId="896766270" sldId="2138104906"/>
            <ac:spMk id="29" creationId="{2A6B8209-FCDC-3230-CE21-9E8542425B61}"/>
          </ac:spMkLst>
        </pc:spChg>
        <pc:grpChg chg="add mod">
          <ac:chgData name="Johan David Hernandez Ramirez" userId="9b09c58c-fa41-4ba7-8ac5-0dcdf7cf0d58" providerId="ADAL" clId="{294C9A39-46F6-4DE0-ADE6-6E66BDBDA3C7}" dt="2023-10-26T15:53:33.079" v="3358"/>
          <ac:grpSpMkLst>
            <pc:docMk/>
            <pc:sldMk cId="896766270" sldId="2138104906"/>
            <ac:grpSpMk id="2" creationId="{2A691F9E-EEC9-F367-90A4-0E2A0872775E}"/>
          </ac:grpSpMkLst>
        </pc:grpChg>
        <pc:grpChg chg="add del mod">
          <ac:chgData name="Johan David Hernandez Ramirez" userId="9b09c58c-fa41-4ba7-8ac5-0dcdf7cf0d58" providerId="ADAL" clId="{294C9A39-46F6-4DE0-ADE6-6E66BDBDA3C7}" dt="2023-10-23T19:10:30.580" v="619" actId="478"/>
          <ac:grpSpMkLst>
            <pc:docMk/>
            <pc:sldMk cId="896766270" sldId="2138104906"/>
            <ac:grpSpMk id="8" creationId="{44C1A209-7BD5-00E9-D5EC-9FCCCDF865C8}"/>
          </ac:grpSpMkLst>
        </pc:grpChg>
        <pc:grpChg chg="add del mod">
          <ac:chgData name="Johan David Hernandez Ramirez" userId="9b09c58c-fa41-4ba7-8ac5-0dcdf7cf0d58" providerId="ADAL" clId="{294C9A39-46F6-4DE0-ADE6-6E66BDBDA3C7}" dt="2023-10-23T19:02:08.218" v="496" actId="478"/>
          <ac:grpSpMkLst>
            <pc:docMk/>
            <pc:sldMk cId="896766270" sldId="2138104906"/>
            <ac:grpSpMk id="18" creationId="{AC4A0B2D-8252-488D-8E91-D3AA42301143}"/>
          </ac:grpSpMkLst>
        </pc:grpChg>
        <pc:grpChg chg="add del mod">
          <ac:chgData name="Johan David Hernandez Ramirez" userId="9b09c58c-fa41-4ba7-8ac5-0dcdf7cf0d58" providerId="ADAL" clId="{294C9A39-46F6-4DE0-ADE6-6E66BDBDA3C7}" dt="2023-10-23T18:56:07.421" v="433" actId="478"/>
          <ac:grpSpMkLst>
            <pc:docMk/>
            <pc:sldMk cId="896766270" sldId="2138104906"/>
            <ac:grpSpMk id="20" creationId="{ACD8EB9F-B583-1243-9114-67B7DE64154A}"/>
          </ac:grpSpMkLst>
        </pc:grpChg>
        <pc:grpChg chg="add del mod">
          <ac:chgData name="Johan David Hernandez Ramirez" userId="9b09c58c-fa41-4ba7-8ac5-0dcdf7cf0d58" providerId="ADAL" clId="{294C9A39-46F6-4DE0-ADE6-6E66BDBDA3C7}" dt="2023-10-26T15:53:32.632" v="3357" actId="478"/>
          <ac:grpSpMkLst>
            <pc:docMk/>
            <pc:sldMk cId="896766270" sldId="2138104906"/>
            <ac:grpSpMk id="25" creationId="{1B4CC80F-D558-E8B7-07F2-823CF3085264}"/>
          </ac:grpSpMkLst>
        </pc:grpChg>
        <pc:picChg chg="add mod">
          <ac:chgData name="Johan David Hernandez Ramirez" userId="9b09c58c-fa41-4ba7-8ac5-0dcdf7cf0d58" providerId="ADAL" clId="{294C9A39-46F6-4DE0-ADE6-6E66BDBDA3C7}" dt="2023-10-23T18:38:08.772" v="257" actId="164"/>
          <ac:picMkLst>
            <pc:docMk/>
            <pc:sldMk cId="896766270" sldId="2138104906"/>
            <ac:picMk id="2" creationId="{23459C16-72B7-A480-F909-D1B57733932C}"/>
          </ac:picMkLst>
        </pc:picChg>
        <pc:picChg chg="mod">
          <ac:chgData name="Johan David Hernandez Ramirez" userId="9b09c58c-fa41-4ba7-8ac5-0dcdf7cf0d58" providerId="ADAL" clId="{294C9A39-46F6-4DE0-ADE6-6E66BDBDA3C7}" dt="2023-10-26T15:53:33.079" v="3358"/>
          <ac:picMkLst>
            <pc:docMk/>
            <pc:sldMk cId="896766270" sldId="2138104906"/>
            <ac:picMk id="3" creationId="{21A3920D-7069-0EAC-8930-6697DCB38FE4}"/>
          </ac:picMkLst>
        </pc:picChg>
        <pc:picChg chg="add mod">
          <ac:chgData name="Johan David Hernandez Ramirez" userId="9b09c58c-fa41-4ba7-8ac5-0dcdf7cf0d58" providerId="ADAL" clId="{294C9A39-46F6-4DE0-ADE6-6E66BDBDA3C7}" dt="2023-10-23T18:38:08.772" v="257" actId="164"/>
          <ac:picMkLst>
            <pc:docMk/>
            <pc:sldMk cId="896766270" sldId="2138104906"/>
            <ac:picMk id="4" creationId="{355CB4AF-18B3-404C-38C9-A62FFD07DCFC}"/>
          </ac:picMkLst>
        </pc:picChg>
        <pc:picChg chg="mod">
          <ac:chgData name="Johan David Hernandez Ramirez" userId="9b09c58c-fa41-4ba7-8ac5-0dcdf7cf0d58" providerId="ADAL" clId="{294C9A39-46F6-4DE0-ADE6-6E66BDBDA3C7}" dt="2023-10-26T15:53:33.079" v="3358"/>
          <ac:picMkLst>
            <pc:docMk/>
            <pc:sldMk cId="896766270" sldId="2138104906"/>
            <ac:picMk id="5" creationId="{59354364-FB47-9984-A962-F71A448D1ED0}"/>
          </ac:picMkLst>
        </pc:picChg>
        <pc:picChg chg="mod">
          <ac:chgData name="Johan David Hernandez Ramirez" userId="9b09c58c-fa41-4ba7-8ac5-0dcdf7cf0d58" providerId="ADAL" clId="{294C9A39-46F6-4DE0-ADE6-6E66BDBDA3C7}" dt="2023-10-26T15:53:33.079" v="3358"/>
          <ac:picMkLst>
            <pc:docMk/>
            <pc:sldMk cId="896766270" sldId="2138104906"/>
            <ac:picMk id="7" creationId="{37461FAA-D16A-83F3-D98B-9614C3A8B3A1}"/>
          </ac:picMkLst>
        </pc:picChg>
        <pc:picChg chg="add mod">
          <ac:chgData name="Johan David Hernandez Ramirez" userId="9b09c58c-fa41-4ba7-8ac5-0dcdf7cf0d58" providerId="ADAL" clId="{294C9A39-46F6-4DE0-ADE6-6E66BDBDA3C7}" dt="2023-10-23T18:38:08.772" v="257" actId="164"/>
          <ac:picMkLst>
            <pc:docMk/>
            <pc:sldMk cId="896766270" sldId="2138104906"/>
            <ac:picMk id="7" creationId="{7A871D8A-25D6-2930-E5D2-9B4ED74F9E23}"/>
          </ac:picMkLst>
        </pc:picChg>
        <pc:picChg chg="add del mod">
          <ac:chgData name="Johan David Hernandez Ramirez" userId="9b09c58c-fa41-4ba7-8ac5-0dcdf7cf0d58" providerId="ADAL" clId="{294C9A39-46F6-4DE0-ADE6-6E66BDBDA3C7}" dt="2023-10-23T18:58:03.138" v="453" actId="478"/>
          <ac:picMkLst>
            <pc:docMk/>
            <pc:sldMk cId="896766270" sldId="2138104906"/>
            <ac:picMk id="24" creationId="{FA2BF511-1BDF-91D0-7AC1-62E4CFD24E8B}"/>
          </ac:picMkLst>
        </pc:picChg>
        <pc:picChg chg="mod">
          <ac:chgData name="Johan David Hernandez Ramirez" userId="9b09c58c-fa41-4ba7-8ac5-0dcdf7cf0d58" providerId="ADAL" clId="{294C9A39-46F6-4DE0-ADE6-6E66BDBDA3C7}" dt="2023-10-23T19:10:30.986" v="620"/>
          <ac:picMkLst>
            <pc:docMk/>
            <pc:sldMk cId="896766270" sldId="2138104906"/>
            <ac:picMk id="26" creationId="{1614A67E-0388-EB6B-5BBC-C56B9F32547C}"/>
          </ac:picMkLst>
        </pc:picChg>
        <pc:picChg chg="mod">
          <ac:chgData name="Johan David Hernandez Ramirez" userId="9b09c58c-fa41-4ba7-8ac5-0dcdf7cf0d58" providerId="ADAL" clId="{294C9A39-46F6-4DE0-ADE6-6E66BDBDA3C7}" dt="2023-10-23T19:10:30.986" v="620"/>
          <ac:picMkLst>
            <pc:docMk/>
            <pc:sldMk cId="896766270" sldId="2138104906"/>
            <ac:picMk id="28" creationId="{A3ECE3AF-26F8-09F0-0CB8-A40504CD4AD1}"/>
          </ac:picMkLst>
        </pc:picChg>
        <pc:picChg chg="mod">
          <ac:chgData name="Johan David Hernandez Ramirez" userId="9b09c58c-fa41-4ba7-8ac5-0dcdf7cf0d58" providerId="ADAL" clId="{294C9A39-46F6-4DE0-ADE6-6E66BDBDA3C7}" dt="2023-10-23T19:10:30.986" v="620"/>
          <ac:picMkLst>
            <pc:docMk/>
            <pc:sldMk cId="896766270" sldId="2138104906"/>
            <ac:picMk id="30" creationId="{241DDCAA-FE9C-40FF-D74C-B4AA2BAA2B20}"/>
          </ac:picMkLst>
        </pc:picChg>
      </pc:sldChg>
      <pc:sldChg chg="addSp delSp modSp mod ord modClrScheme chgLayout">
        <pc:chgData name="Johan David Hernandez Ramirez" userId="9b09c58c-fa41-4ba7-8ac5-0dcdf7cf0d58" providerId="ADAL" clId="{294C9A39-46F6-4DE0-ADE6-6E66BDBDA3C7}" dt="2023-10-26T19:15:39.231" v="3411" actId="1038"/>
        <pc:sldMkLst>
          <pc:docMk/>
          <pc:sldMk cId="3952899510" sldId="2138104909"/>
        </pc:sldMkLst>
        <pc:spChg chg="mod">
          <ac:chgData name="Johan David Hernandez Ramirez" userId="9b09c58c-fa41-4ba7-8ac5-0dcdf7cf0d58" providerId="ADAL" clId="{294C9A39-46F6-4DE0-ADE6-6E66BDBDA3C7}" dt="2023-10-25T13:59:10.018" v="1932" actId="207"/>
          <ac:spMkLst>
            <pc:docMk/>
            <pc:sldMk cId="3952899510" sldId="2138104909"/>
            <ac:spMk id="4" creationId="{7F7493D7-A5B7-0FA9-5CD1-E6FEC9DFF676}"/>
          </ac:spMkLst>
        </pc:spChg>
        <pc:spChg chg="mod ord">
          <ac:chgData name="Johan David Hernandez Ramirez" userId="9b09c58c-fa41-4ba7-8ac5-0dcdf7cf0d58" providerId="ADAL" clId="{294C9A39-46F6-4DE0-ADE6-6E66BDBDA3C7}" dt="2023-10-25T14:01:02.117" v="1972" actId="1076"/>
          <ac:spMkLst>
            <pc:docMk/>
            <pc:sldMk cId="3952899510" sldId="2138104909"/>
            <ac:spMk id="5" creationId="{5FF3266D-AB0F-FB6F-8575-D0B6BF3485A0}"/>
          </ac:spMkLst>
        </pc:spChg>
        <pc:spChg chg="mod">
          <ac:chgData name="Johan David Hernandez Ramirez" userId="9b09c58c-fa41-4ba7-8ac5-0dcdf7cf0d58" providerId="ADAL" clId="{294C9A39-46F6-4DE0-ADE6-6E66BDBDA3C7}" dt="2023-10-25T13:59:56.399" v="1948"/>
          <ac:spMkLst>
            <pc:docMk/>
            <pc:sldMk cId="3952899510" sldId="2138104909"/>
            <ac:spMk id="15" creationId="{52A960A5-D457-8915-BE71-319AB08C9803}"/>
          </ac:spMkLst>
        </pc:spChg>
        <pc:spChg chg="mod">
          <ac:chgData name="Johan David Hernandez Ramirez" userId="9b09c58c-fa41-4ba7-8ac5-0dcdf7cf0d58" providerId="ADAL" clId="{294C9A39-46F6-4DE0-ADE6-6E66BDBDA3C7}" dt="2023-10-25T13:59:56.399" v="1948"/>
          <ac:spMkLst>
            <pc:docMk/>
            <pc:sldMk cId="3952899510" sldId="2138104909"/>
            <ac:spMk id="16" creationId="{20195063-9C91-E747-DB94-5AC05BA53319}"/>
          </ac:spMkLst>
        </pc:spChg>
        <pc:spChg chg="add mod">
          <ac:chgData name="Johan David Hernandez Ramirez" userId="9b09c58c-fa41-4ba7-8ac5-0dcdf7cf0d58" providerId="ADAL" clId="{294C9A39-46F6-4DE0-ADE6-6E66BDBDA3C7}" dt="2023-10-26T19:15:39.231" v="3411" actId="1038"/>
          <ac:spMkLst>
            <pc:docMk/>
            <pc:sldMk cId="3952899510" sldId="2138104909"/>
            <ac:spMk id="18" creationId="{2E050F8B-91E2-43A5-4091-794FBCEA1851}"/>
          </ac:spMkLst>
        </pc:spChg>
        <pc:spChg chg="add del mod">
          <ac:chgData name="Johan David Hernandez Ramirez" userId="9b09c58c-fa41-4ba7-8ac5-0dcdf7cf0d58" providerId="ADAL" clId="{294C9A39-46F6-4DE0-ADE6-6E66BDBDA3C7}" dt="2023-10-25T20:24:57.420" v="2139" actId="478"/>
          <ac:spMkLst>
            <pc:docMk/>
            <pc:sldMk cId="3952899510" sldId="2138104909"/>
            <ac:spMk id="19" creationId="{C81C57D4-8912-2629-EF82-14E5C19E3E58}"/>
          </ac:spMkLst>
        </pc:spChg>
        <pc:spChg chg="del">
          <ac:chgData name="Johan David Hernandez Ramirez" userId="9b09c58c-fa41-4ba7-8ac5-0dcdf7cf0d58" providerId="ADAL" clId="{294C9A39-46F6-4DE0-ADE6-6E66BDBDA3C7}" dt="2023-10-25T13:59:03.098" v="1930" actId="478"/>
          <ac:spMkLst>
            <pc:docMk/>
            <pc:sldMk cId="3952899510" sldId="2138104909"/>
            <ac:spMk id="20" creationId="{E968ADE5-79D7-A0D8-7BDB-BD7C74D81B46}"/>
          </ac:spMkLst>
        </pc:spChg>
        <pc:spChg chg="del">
          <ac:chgData name="Johan David Hernandez Ramirez" userId="9b09c58c-fa41-4ba7-8ac5-0dcdf7cf0d58" providerId="ADAL" clId="{294C9A39-46F6-4DE0-ADE6-6E66BDBDA3C7}" dt="2023-10-25T12:33:14.921" v="1124" actId="478"/>
          <ac:spMkLst>
            <pc:docMk/>
            <pc:sldMk cId="3952899510" sldId="2138104909"/>
            <ac:spMk id="21" creationId="{8E945D5A-D79C-B098-F120-98785D36CFA3}"/>
          </ac:spMkLst>
        </pc:spChg>
        <pc:grpChg chg="del">
          <ac:chgData name="Johan David Hernandez Ramirez" userId="9b09c58c-fa41-4ba7-8ac5-0dcdf7cf0d58" providerId="ADAL" clId="{294C9A39-46F6-4DE0-ADE6-6E66BDBDA3C7}" dt="2023-10-25T13:59:03.098" v="1930" actId="478"/>
          <ac:grpSpMkLst>
            <pc:docMk/>
            <pc:sldMk cId="3952899510" sldId="2138104909"/>
            <ac:grpSpMk id="13" creationId="{F75FA990-0F53-DFC4-CE53-F949B8B70B11}"/>
          </ac:grpSpMkLst>
        </pc:grpChg>
        <pc:grpChg chg="add mod">
          <ac:chgData name="Johan David Hernandez Ramirez" userId="9b09c58c-fa41-4ba7-8ac5-0dcdf7cf0d58" providerId="ADAL" clId="{294C9A39-46F6-4DE0-ADE6-6E66BDBDA3C7}" dt="2023-10-26T19:15:39.231" v="3411" actId="1038"/>
          <ac:grpSpMkLst>
            <pc:docMk/>
            <pc:sldMk cId="3952899510" sldId="2138104909"/>
            <ac:grpSpMk id="14" creationId="{B650F668-0063-E59E-01F5-4BD178BC6249}"/>
          </ac:grpSpMkLst>
        </pc:grpChg>
        <pc:grpChg chg="del">
          <ac:chgData name="Johan David Hernandez Ramirez" userId="9b09c58c-fa41-4ba7-8ac5-0dcdf7cf0d58" providerId="ADAL" clId="{294C9A39-46F6-4DE0-ADE6-6E66BDBDA3C7}" dt="2023-10-25T12:33:16.288" v="1125" actId="478"/>
          <ac:grpSpMkLst>
            <pc:docMk/>
            <pc:sldMk cId="3952899510" sldId="2138104909"/>
            <ac:grpSpMk id="17" creationId="{815E4688-E5BF-14F0-8C66-6F221D8580A5}"/>
          </ac:grpSpMkLst>
        </pc:grpChg>
        <pc:picChg chg="add mod ord">
          <ac:chgData name="Johan David Hernandez Ramirez" userId="9b09c58c-fa41-4ba7-8ac5-0dcdf7cf0d58" providerId="ADAL" clId="{294C9A39-46F6-4DE0-ADE6-6E66BDBDA3C7}" dt="2023-10-26T19:15:29.870" v="3386" actId="1076"/>
          <ac:picMkLst>
            <pc:docMk/>
            <pc:sldMk cId="3952899510" sldId="2138104909"/>
            <ac:picMk id="2" creationId="{E69C1990-FF82-1D48-E34D-BEC6F4272001}"/>
          </ac:picMkLst>
        </pc:picChg>
        <pc:picChg chg="del mod">
          <ac:chgData name="Johan David Hernandez Ramirez" userId="9b09c58c-fa41-4ba7-8ac5-0dcdf7cf0d58" providerId="ADAL" clId="{294C9A39-46F6-4DE0-ADE6-6E66BDBDA3C7}" dt="2023-10-25T13:58:59.685" v="1929" actId="478"/>
          <ac:picMkLst>
            <pc:docMk/>
            <pc:sldMk cId="3952899510" sldId="2138104909"/>
            <ac:picMk id="3" creationId="{22287C87-7FCF-BCC1-3D67-A7F5F6911A8A}"/>
          </ac:picMkLst>
        </pc:picChg>
        <pc:picChg chg="add del mod ord">
          <ac:chgData name="Johan David Hernandez Ramirez" userId="9b09c58c-fa41-4ba7-8ac5-0dcdf7cf0d58" providerId="ADAL" clId="{294C9A39-46F6-4DE0-ADE6-6E66BDBDA3C7}" dt="2023-10-25T20:24:43.603" v="2135" actId="478"/>
          <ac:picMkLst>
            <pc:docMk/>
            <pc:sldMk cId="3952899510" sldId="2138104909"/>
            <ac:picMk id="6" creationId="{65881B86-F6E9-8086-31E5-361A0C093104}"/>
          </ac:picMkLst>
        </pc:picChg>
        <pc:picChg chg="add del mod ord">
          <ac:chgData name="Johan David Hernandez Ramirez" userId="9b09c58c-fa41-4ba7-8ac5-0dcdf7cf0d58" providerId="ADAL" clId="{294C9A39-46F6-4DE0-ADE6-6E66BDBDA3C7}" dt="2023-10-26T19:14:53.579" v="3376" actId="478"/>
          <ac:picMkLst>
            <pc:docMk/>
            <pc:sldMk cId="3952899510" sldId="2138104909"/>
            <ac:picMk id="22" creationId="{5EAC28D7-FF13-5A1C-CC1D-0B411B76273C}"/>
          </ac:picMkLst>
        </pc:picChg>
        <pc:cxnChg chg="del">
          <ac:chgData name="Johan David Hernandez Ramirez" userId="9b09c58c-fa41-4ba7-8ac5-0dcdf7cf0d58" providerId="ADAL" clId="{294C9A39-46F6-4DE0-ADE6-6E66BDBDA3C7}" dt="2023-10-25T12:33:13.809" v="1123" actId="478"/>
          <ac:cxnSpMkLst>
            <pc:docMk/>
            <pc:sldMk cId="3952899510" sldId="2138104909"/>
            <ac:cxnSpMk id="2" creationId="{38378A5D-13DD-0A57-B87A-569AE6194358}"/>
          </ac:cxnSpMkLst>
        </pc:cxnChg>
        <pc:cxnChg chg="del">
          <ac:chgData name="Johan David Hernandez Ramirez" userId="9b09c58c-fa41-4ba7-8ac5-0dcdf7cf0d58" providerId="ADAL" clId="{294C9A39-46F6-4DE0-ADE6-6E66BDBDA3C7}" dt="2023-10-25T13:59:03.098" v="1930" actId="478"/>
          <ac:cxnSpMkLst>
            <pc:docMk/>
            <pc:sldMk cId="3952899510" sldId="2138104909"/>
            <ac:cxnSpMk id="7" creationId="{01F2BBA9-89C6-A57C-91DF-192B73D53020}"/>
          </ac:cxnSpMkLst>
        </pc:cxnChg>
        <pc:cxnChg chg="add mod">
          <ac:chgData name="Johan David Hernandez Ramirez" userId="9b09c58c-fa41-4ba7-8ac5-0dcdf7cf0d58" providerId="ADAL" clId="{294C9A39-46F6-4DE0-ADE6-6E66BDBDA3C7}" dt="2023-10-26T19:15:39.231" v="3411" actId="1038"/>
          <ac:cxnSpMkLst>
            <pc:docMk/>
            <pc:sldMk cId="3952899510" sldId="2138104909"/>
            <ac:cxnSpMk id="12" creationId="{14E887FF-78BD-A86B-6BC1-2B1FD0473CA5}"/>
          </ac:cxnSpMkLst>
        </pc:cxnChg>
      </pc:sldChg>
      <pc:sldChg chg="del">
        <pc:chgData name="Johan David Hernandez Ramirez" userId="9b09c58c-fa41-4ba7-8ac5-0dcdf7cf0d58" providerId="ADAL" clId="{294C9A39-46F6-4DE0-ADE6-6E66BDBDA3C7}" dt="2023-10-30T13:39:50.349" v="3691" actId="47"/>
        <pc:sldMkLst>
          <pc:docMk/>
          <pc:sldMk cId="3435611118" sldId="2138104911"/>
        </pc:sldMkLst>
      </pc:sldChg>
      <pc:sldChg chg="del">
        <pc:chgData name="Johan David Hernandez Ramirez" userId="9b09c58c-fa41-4ba7-8ac5-0dcdf7cf0d58" providerId="ADAL" clId="{294C9A39-46F6-4DE0-ADE6-6E66BDBDA3C7}" dt="2023-10-30T13:39:52.960" v="3693" actId="47"/>
        <pc:sldMkLst>
          <pc:docMk/>
          <pc:sldMk cId="4206964755" sldId="2138104919"/>
        </pc:sldMkLst>
      </pc:sldChg>
      <pc:sldChg chg="del mod modClrScheme modShow chgLayout">
        <pc:chgData name="Johan David Hernandez Ramirez" userId="9b09c58c-fa41-4ba7-8ac5-0dcdf7cf0d58" providerId="ADAL" clId="{294C9A39-46F6-4DE0-ADE6-6E66BDBDA3C7}" dt="2023-10-30T13:39:47.918" v="3689" actId="47"/>
        <pc:sldMkLst>
          <pc:docMk/>
          <pc:sldMk cId="2979002379" sldId="2147375733"/>
        </pc:sldMkLst>
      </pc:sldChg>
      <pc:sldChg chg="delSp del mod modClrScheme modShow chgLayout">
        <pc:chgData name="Johan David Hernandez Ramirez" userId="9b09c58c-fa41-4ba7-8ac5-0dcdf7cf0d58" providerId="ADAL" clId="{294C9A39-46F6-4DE0-ADE6-6E66BDBDA3C7}" dt="2023-10-30T13:39:32.764" v="3681" actId="47"/>
        <pc:sldMkLst>
          <pc:docMk/>
          <pc:sldMk cId="3515757155" sldId="2147375734"/>
        </pc:sldMkLst>
        <pc:spChg chg="del">
          <ac:chgData name="Johan David Hernandez Ramirez" userId="9b09c58c-fa41-4ba7-8ac5-0dcdf7cf0d58" providerId="ADAL" clId="{294C9A39-46F6-4DE0-ADE6-6E66BDBDA3C7}" dt="2023-10-23T19:02:28.093" v="497" actId="478"/>
          <ac:spMkLst>
            <pc:docMk/>
            <pc:sldMk cId="3515757155" sldId="2147375734"/>
            <ac:spMk id="51" creationId="{7D086623-4DAB-4351-AA4D-6052702BF78F}"/>
          </ac:spMkLst>
        </pc:spChg>
      </pc:sldChg>
      <pc:sldChg chg="del mod modShow">
        <pc:chgData name="Johan David Hernandez Ramirez" userId="9b09c58c-fa41-4ba7-8ac5-0dcdf7cf0d58" providerId="ADAL" clId="{294C9A39-46F6-4DE0-ADE6-6E66BDBDA3C7}" dt="2023-10-30T13:39:35.037" v="3684" actId="47"/>
        <pc:sldMkLst>
          <pc:docMk/>
          <pc:sldMk cId="4094282738" sldId="2147375735"/>
        </pc:sldMkLst>
      </pc:sldChg>
      <pc:sldChg chg="del">
        <pc:chgData name="Johan David Hernandez Ramirez" userId="9b09c58c-fa41-4ba7-8ac5-0dcdf7cf0d58" providerId="ADAL" clId="{294C9A39-46F6-4DE0-ADE6-6E66BDBDA3C7}" dt="2023-10-30T13:39:36.758" v="3686" actId="47"/>
        <pc:sldMkLst>
          <pc:docMk/>
          <pc:sldMk cId="3742842529" sldId="2147375736"/>
        </pc:sldMkLst>
      </pc:sldChg>
      <pc:sldChg chg="del mod modShow">
        <pc:chgData name="Johan David Hernandez Ramirez" userId="9b09c58c-fa41-4ba7-8ac5-0dcdf7cf0d58" providerId="ADAL" clId="{294C9A39-46F6-4DE0-ADE6-6E66BDBDA3C7}" dt="2023-10-30T13:39:33.517" v="3682" actId="47"/>
        <pc:sldMkLst>
          <pc:docMk/>
          <pc:sldMk cId="719396090" sldId="2147375737"/>
        </pc:sldMkLst>
      </pc:sldChg>
      <pc:sldChg chg="del mod modShow">
        <pc:chgData name="Johan David Hernandez Ramirez" userId="9b09c58c-fa41-4ba7-8ac5-0dcdf7cf0d58" providerId="ADAL" clId="{294C9A39-46F6-4DE0-ADE6-6E66BDBDA3C7}" dt="2023-10-30T13:39:34.274" v="3683" actId="47"/>
        <pc:sldMkLst>
          <pc:docMk/>
          <pc:sldMk cId="2197047154" sldId="2147375738"/>
        </pc:sldMkLst>
      </pc:sldChg>
      <pc:sldChg chg="del mod modShow">
        <pc:chgData name="Johan David Hernandez Ramirez" userId="9b09c58c-fa41-4ba7-8ac5-0dcdf7cf0d58" providerId="ADAL" clId="{294C9A39-46F6-4DE0-ADE6-6E66BDBDA3C7}" dt="2023-10-30T13:39:35.810" v="3685" actId="47"/>
        <pc:sldMkLst>
          <pc:docMk/>
          <pc:sldMk cId="94826653" sldId="2147375739"/>
        </pc:sldMkLst>
      </pc:sldChg>
      <pc:sldChg chg="del">
        <pc:chgData name="Johan David Hernandez Ramirez" userId="9b09c58c-fa41-4ba7-8ac5-0dcdf7cf0d58" providerId="ADAL" clId="{294C9A39-46F6-4DE0-ADE6-6E66BDBDA3C7}" dt="2023-10-30T13:39:37.403" v="3687" actId="47"/>
        <pc:sldMkLst>
          <pc:docMk/>
          <pc:sldMk cId="3244999198" sldId="2147375740"/>
        </pc:sldMkLst>
      </pc:sldChg>
      <pc:sldChg chg="del mod modShow">
        <pc:chgData name="Johan David Hernandez Ramirez" userId="9b09c58c-fa41-4ba7-8ac5-0dcdf7cf0d58" providerId="ADAL" clId="{294C9A39-46F6-4DE0-ADE6-6E66BDBDA3C7}" dt="2023-10-30T13:39:39.988" v="3688" actId="47"/>
        <pc:sldMkLst>
          <pc:docMk/>
          <pc:sldMk cId="812746314" sldId="2147375741"/>
        </pc:sldMkLst>
      </pc:sldChg>
      <pc:sldChg chg="del">
        <pc:chgData name="Johan David Hernandez Ramirez" userId="9b09c58c-fa41-4ba7-8ac5-0dcdf7cf0d58" providerId="ADAL" clId="{294C9A39-46F6-4DE0-ADE6-6E66BDBDA3C7}" dt="2023-10-30T13:39:49.066" v="3690" actId="47"/>
        <pc:sldMkLst>
          <pc:docMk/>
          <pc:sldMk cId="4018923715" sldId="2147375742"/>
        </pc:sldMkLst>
      </pc:sldChg>
      <pc:sldChg chg="addSp delSp modSp add mod modClrScheme chgLayout modNotesTx">
        <pc:chgData name="Johan David Hernandez Ramirez" userId="9b09c58c-fa41-4ba7-8ac5-0dcdf7cf0d58" providerId="ADAL" clId="{294C9A39-46F6-4DE0-ADE6-6E66BDBDA3C7}" dt="2023-10-27T20:02:06.541" v="3641" actId="207"/>
        <pc:sldMkLst>
          <pc:docMk/>
          <pc:sldMk cId="1380358708" sldId="2147375743"/>
        </pc:sldMkLst>
        <pc:spChg chg="add del mod">
          <ac:chgData name="Johan David Hernandez Ramirez" userId="9b09c58c-fa41-4ba7-8ac5-0dcdf7cf0d58" providerId="ADAL" clId="{294C9A39-46F6-4DE0-ADE6-6E66BDBDA3C7}" dt="2023-10-26T15:16:20.505" v="3284" actId="478"/>
          <ac:spMkLst>
            <pc:docMk/>
            <pc:sldMk cId="1380358708" sldId="2147375743"/>
            <ac:spMk id="2" creationId="{C316653D-F93A-C02C-3104-3604D6C827ED}"/>
          </ac:spMkLst>
        </pc:spChg>
        <pc:spChg chg="add del mod">
          <ac:chgData name="Johan David Hernandez Ramirez" userId="9b09c58c-fa41-4ba7-8ac5-0dcdf7cf0d58" providerId="ADAL" clId="{294C9A39-46F6-4DE0-ADE6-6E66BDBDA3C7}" dt="2023-10-25T12:28:47.066" v="1079" actId="478"/>
          <ac:spMkLst>
            <pc:docMk/>
            <pc:sldMk cId="1380358708" sldId="2147375743"/>
            <ac:spMk id="4" creationId="{117EFB15-E209-C601-10FC-B890F3678151}"/>
          </ac:spMkLst>
        </pc:spChg>
        <pc:spChg chg="mod">
          <ac:chgData name="Johan David Hernandez Ramirez" userId="9b09c58c-fa41-4ba7-8ac5-0dcdf7cf0d58" providerId="ADAL" clId="{294C9A39-46F6-4DE0-ADE6-6E66BDBDA3C7}" dt="2023-10-23T19:20:11.909" v="641" actId="122"/>
          <ac:spMkLst>
            <pc:docMk/>
            <pc:sldMk cId="1380358708" sldId="2147375743"/>
            <ac:spMk id="5" creationId="{EA9AD510-AFD0-1343-953F-48747109D112}"/>
          </ac:spMkLst>
        </pc:spChg>
        <pc:spChg chg="add mod">
          <ac:chgData name="Johan David Hernandez Ramirez" userId="9b09c58c-fa41-4ba7-8ac5-0dcdf7cf0d58" providerId="ADAL" clId="{294C9A39-46F6-4DE0-ADE6-6E66BDBDA3C7}" dt="2023-10-27T13:31:25.541" v="3486" actId="20577"/>
          <ac:spMkLst>
            <pc:docMk/>
            <pc:sldMk cId="1380358708" sldId="2147375743"/>
            <ac:spMk id="9" creationId="{DE1002E6-A835-D1CC-AAEF-EAAA6302A84C}"/>
          </ac:spMkLst>
        </pc:spChg>
        <pc:graphicFrameChg chg="add mod">
          <ac:chgData name="Johan David Hernandez Ramirez" userId="9b09c58c-fa41-4ba7-8ac5-0dcdf7cf0d58" providerId="ADAL" clId="{294C9A39-46F6-4DE0-ADE6-6E66BDBDA3C7}" dt="2023-10-27T20:02:06.541" v="3641" actId="207"/>
          <ac:graphicFrameMkLst>
            <pc:docMk/>
            <pc:sldMk cId="1380358708" sldId="2147375743"/>
            <ac:graphicFrameMk id="3" creationId="{B7539BFD-1025-2BE8-637F-40635AF755D2}"/>
          </ac:graphicFrameMkLst>
        </pc:graphicFrameChg>
        <pc:picChg chg="add del mod">
          <ac:chgData name="Johan David Hernandez Ramirez" userId="9b09c58c-fa41-4ba7-8ac5-0dcdf7cf0d58" providerId="ADAL" clId="{294C9A39-46F6-4DE0-ADE6-6E66BDBDA3C7}" dt="2023-10-25T12:57:45.256" v="1296" actId="478"/>
          <ac:picMkLst>
            <pc:docMk/>
            <pc:sldMk cId="1380358708" sldId="2147375743"/>
            <ac:picMk id="3" creationId="{F348340C-DB22-6853-03E3-F5758D88AA70}"/>
          </ac:picMkLst>
        </pc:picChg>
        <pc:picChg chg="add del mod">
          <ac:chgData name="Johan David Hernandez Ramirez" userId="9b09c58c-fa41-4ba7-8ac5-0dcdf7cf0d58" providerId="ADAL" clId="{294C9A39-46F6-4DE0-ADE6-6E66BDBDA3C7}" dt="2023-10-23T20:14:07.257" v="925" actId="478"/>
          <ac:picMkLst>
            <pc:docMk/>
            <pc:sldMk cId="1380358708" sldId="2147375743"/>
            <ac:picMk id="3" creationId="{FCE9C6A7-7A40-4429-26DF-0519F8B4CCDE}"/>
          </ac:picMkLst>
        </pc:picChg>
        <pc:picChg chg="add del mod ord">
          <ac:chgData name="Johan David Hernandez Ramirez" userId="9b09c58c-fa41-4ba7-8ac5-0dcdf7cf0d58" providerId="ADAL" clId="{294C9A39-46F6-4DE0-ADE6-6E66BDBDA3C7}" dt="2023-10-25T12:28:43.356" v="1078" actId="478"/>
          <ac:picMkLst>
            <pc:docMk/>
            <pc:sldMk cId="1380358708" sldId="2147375743"/>
            <ac:picMk id="6" creationId="{6239995A-413F-6BDE-2EE4-DF7487AE352E}"/>
          </ac:picMkLst>
        </pc:picChg>
        <pc:picChg chg="add del mod">
          <ac:chgData name="Johan David Hernandez Ramirez" userId="9b09c58c-fa41-4ba7-8ac5-0dcdf7cf0d58" providerId="ADAL" clId="{294C9A39-46F6-4DE0-ADE6-6E66BDBDA3C7}" dt="2023-10-25T21:50:43.357" v="3041" actId="478"/>
          <ac:picMkLst>
            <pc:docMk/>
            <pc:sldMk cId="1380358708" sldId="2147375743"/>
            <ac:picMk id="8" creationId="{EB90DDC6-ADE3-D69B-765B-FE6A80ED1E7E}"/>
          </ac:picMkLst>
        </pc:picChg>
        <pc:picChg chg="add mod">
          <ac:chgData name="Johan David Hernandez Ramirez" userId="9b09c58c-fa41-4ba7-8ac5-0dcdf7cf0d58" providerId="ADAL" clId="{294C9A39-46F6-4DE0-ADE6-6E66BDBDA3C7}" dt="2023-10-26T19:14:39.405" v="3375" actId="1076"/>
          <ac:picMkLst>
            <pc:docMk/>
            <pc:sldMk cId="1380358708" sldId="2147375743"/>
            <ac:picMk id="10" creationId="{4BFBAF3B-7B83-EFF3-7FAE-B47048E37FC3}"/>
          </ac:picMkLst>
        </pc:picChg>
        <pc:picChg chg="add mod modCrop">
          <ac:chgData name="Johan David Hernandez Ramirez" userId="9b09c58c-fa41-4ba7-8ac5-0dcdf7cf0d58" providerId="ADAL" clId="{294C9A39-46F6-4DE0-ADE6-6E66BDBDA3C7}" dt="2023-10-26T20:36:15.789" v="3415" actId="14100"/>
          <ac:picMkLst>
            <pc:docMk/>
            <pc:sldMk cId="1380358708" sldId="2147375743"/>
            <ac:picMk id="12" creationId="{7E6C0179-E7C3-7AAD-821B-D63B0E7915FC}"/>
          </ac:picMkLst>
        </pc:picChg>
      </pc:sldChg>
      <pc:sldChg chg="addSp delSp modSp add mod modShow">
        <pc:chgData name="Johan David Hernandez Ramirez" userId="9b09c58c-fa41-4ba7-8ac5-0dcdf7cf0d58" providerId="ADAL" clId="{294C9A39-46F6-4DE0-ADE6-6E66BDBDA3C7}" dt="2023-10-27T13:39:56.245" v="3499" actId="207"/>
        <pc:sldMkLst>
          <pc:docMk/>
          <pc:sldMk cId="2803481565" sldId="2147375744"/>
        </pc:sldMkLst>
        <pc:spChg chg="del">
          <ac:chgData name="Johan David Hernandez Ramirez" userId="9b09c58c-fa41-4ba7-8ac5-0dcdf7cf0d58" providerId="ADAL" clId="{294C9A39-46F6-4DE0-ADE6-6E66BDBDA3C7}" dt="2023-10-23T16:52:04.886" v="37" actId="478"/>
          <ac:spMkLst>
            <pc:docMk/>
            <pc:sldMk cId="2803481565" sldId="2147375744"/>
            <ac:spMk id="2" creationId="{495D5108-BE48-41FA-8B15-FC1F75D7BC98}"/>
          </ac:spMkLst>
        </pc:spChg>
        <pc:spChg chg="del">
          <ac:chgData name="Johan David Hernandez Ramirez" userId="9b09c58c-fa41-4ba7-8ac5-0dcdf7cf0d58" providerId="ADAL" clId="{294C9A39-46F6-4DE0-ADE6-6E66BDBDA3C7}" dt="2023-10-23T16:52:05.773" v="38" actId="478"/>
          <ac:spMkLst>
            <pc:docMk/>
            <pc:sldMk cId="2803481565" sldId="2147375744"/>
            <ac:spMk id="3" creationId="{72831FA2-8B8D-4F7B-8778-06A803F838D3}"/>
          </ac:spMkLst>
        </pc:spChg>
        <pc:spChg chg="del">
          <ac:chgData name="Johan David Hernandez Ramirez" userId="9b09c58c-fa41-4ba7-8ac5-0dcdf7cf0d58" providerId="ADAL" clId="{294C9A39-46F6-4DE0-ADE6-6E66BDBDA3C7}" dt="2023-10-23T16:52:03.091" v="36" actId="478"/>
          <ac:spMkLst>
            <pc:docMk/>
            <pc:sldMk cId="2803481565" sldId="2147375744"/>
            <ac:spMk id="4" creationId="{E36F6D97-074D-40F4-8F73-B8388F25D702}"/>
          </ac:spMkLst>
        </pc:spChg>
        <pc:spChg chg="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5" creationId="{B7135C56-B741-49E2-868E-8ECFB8E32DB2}"/>
          </ac:spMkLst>
        </pc:spChg>
        <pc:spChg chg="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6" creationId="{60B3BA5E-652B-430B-A212-83F6EDB8D60B}"/>
          </ac:spMkLst>
        </pc:spChg>
        <pc:spChg chg="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7" creationId="{D4A0556D-817D-4840-85D3-02C840DF7E54}"/>
          </ac:spMkLst>
        </pc:spChg>
        <pc:spChg chg="add mod">
          <ac:chgData name="Johan David Hernandez Ramirez" userId="9b09c58c-fa41-4ba7-8ac5-0dcdf7cf0d58" providerId="ADAL" clId="{294C9A39-46F6-4DE0-ADE6-6E66BDBDA3C7}" dt="2023-10-25T19:40:39.508" v="2125" actId="20577"/>
          <ac:spMkLst>
            <pc:docMk/>
            <pc:sldMk cId="2803481565" sldId="2147375744"/>
            <ac:spMk id="8" creationId="{24BF52FB-8087-1B59-5142-7DCD18102DFB}"/>
          </ac:spMkLst>
        </pc:spChg>
        <pc:spChg chg="add del mod">
          <ac:chgData name="Johan David Hernandez Ramirez" userId="9b09c58c-fa41-4ba7-8ac5-0dcdf7cf0d58" providerId="ADAL" clId="{294C9A39-46F6-4DE0-ADE6-6E66BDBDA3C7}" dt="2023-10-23T19:48:02.646" v="832" actId="478"/>
          <ac:spMkLst>
            <pc:docMk/>
            <pc:sldMk cId="2803481565" sldId="2147375744"/>
            <ac:spMk id="9" creationId="{80A6A047-77E9-141D-8115-5124BCDAC0F0}"/>
          </ac:spMkLst>
        </pc:spChg>
        <pc:spChg chg="mod">
          <ac:chgData name="Johan David Hernandez Ramirez" userId="9b09c58c-fa41-4ba7-8ac5-0dcdf7cf0d58" providerId="ADAL" clId="{294C9A39-46F6-4DE0-ADE6-6E66BDBDA3C7}" dt="2023-10-27T13:39:56.245" v="3499" actId="207"/>
          <ac:spMkLst>
            <pc:docMk/>
            <pc:sldMk cId="2803481565" sldId="2147375744"/>
            <ac:spMk id="10" creationId="{F65F9D2A-4965-41B8-925E-00F262DAE819}"/>
          </ac:spMkLst>
        </pc:spChg>
        <pc:spChg chg="add 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13" creationId="{668B3C0C-5E5A-4F1F-F384-DD3F15EBFD32}"/>
          </ac:spMkLst>
        </pc:spChg>
        <pc:spChg chg="add 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14" creationId="{64E30A46-2081-6D42-E333-EB46F4503912}"/>
          </ac:spMkLst>
        </pc:spChg>
        <pc:spChg chg="add 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15" creationId="{50FEC789-7CCA-ECA8-8B18-D9FF27BC95BB}"/>
          </ac:spMkLst>
        </pc:spChg>
        <pc:spChg chg="add mod">
          <ac:chgData name="Johan David Hernandez Ramirez" userId="9b09c58c-fa41-4ba7-8ac5-0dcdf7cf0d58" providerId="ADAL" clId="{294C9A39-46F6-4DE0-ADE6-6E66BDBDA3C7}" dt="2023-10-23T19:58:24.848" v="921" actId="1038"/>
          <ac:spMkLst>
            <pc:docMk/>
            <pc:sldMk cId="2803481565" sldId="2147375744"/>
            <ac:spMk id="16" creationId="{3623EF80-38ED-8275-5D6C-8981F358668E}"/>
          </ac:spMkLst>
        </pc:spChg>
        <pc:spChg chg="del">
          <ac:chgData name="Johan David Hernandez Ramirez" userId="9b09c58c-fa41-4ba7-8ac5-0dcdf7cf0d58" providerId="ADAL" clId="{294C9A39-46F6-4DE0-ADE6-6E66BDBDA3C7}" dt="2023-10-23T16:52:07.651" v="40" actId="478"/>
          <ac:spMkLst>
            <pc:docMk/>
            <pc:sldMk cId="2803481565" sldId="2147375744"/>
            <ac:spMk id="24" creationId="{3FE47B98-AE0C-4572-A0DB-53F68C7A6A99}"/>
          </ac:spMkLst>
        </pc:spChg>
        <pc:picChg chg="add del mod">
          <ac:chgData name="Johan David Hernandez Ramirez" userId="9b09c58c-fa41-4ba7-8ac5-0dcdf7cf0d58" providerId="ADAL" clId="{294C9A39-46F6-4DE0-ADE6-6E66BDBDA3C7}" dt="2023-10-23T19:46:05.560" v="828" actId="478"/>
          <ac:picMkLst>
            <pc:docMk/>
            <pc:sldMk cId="2803481565" sldId="2147375744"/>
            <ac:picMk id="12" creationId="{5C82CC88-2AA2-439B-2F14-F467312E70C0}"/>
          </ac:picMkLst>
        </pc:picChg>
        <pc:picChg chg="del">
          <ac:chgData name="Johan David Hernandez Ramirez" userId="9b09c58c-fa41-4ba7-8ac5-0dcdf7cf0d58" providerId="ADAL" clId="{294C9A39-46F6-4DE0-ADE6-6E66BDBDA3C7}" dt="2023-10-23T16:52:06.322" v="39" actId="478"/>
          <ac:picMkLst>
            <pc:docMk/>
            <pc:sldMk cId="2803481565" sldId="2147375744"/>
            <ac:picMk id="23" creationId="{27415AB3-69D0-4635-88DA-EBBCD54A489A}"/>
          </ac:picMkLst>
        </pc:picChg>
      </pc:sldChg>
      <pc:sldChg chg="add del">
        <pc:chgData name="Johan David Hernandez Ramirez" userId="9b09c58c-fa41-4ba7-8ac5-0dcdf7cf0d58" providerId="ADAL" clId="{294C9A39-46F6-4DE0-ADE6-6E66BDBDA3C7}" dt="2023-10-23T19:10:37.512" v="621" actId="47"/>
        <pc:sldMkLst>
          <pc:docMk/>
          <pc:sldMk cId="3197008034" sldId="2147375745"/>
        </pc:sldMkLst>
      </pc:sldChg>
      <pc:sldChg chg="addSp delSp modSp add del mod">
        <pc:chgData name="Johan David Hernandez Ramirez" userId="9b09c58c-fa41-4ba7-8ac5-0dcdf7cf0d58" providerId="ADAL" clId="{294C9A39-46F6-4DE0-ADE6-6E66BDBDA3C7}" dt="2023-10-23T19:07:34.232" v="534" actId="47"/>
        <pc:sldMkLst>
          <pc:docMk/>
          <pc:sldMk cId="145118382" sldId="2147375746"/>
        </pc:sldMkLst>
        <pc:spChg chg="del">
          <ac:chgData name="Johan David Hernandez Ramirez" userId="9b09c58c-fa41-4ba7-8ac5-0dcdf7cf0d58" providerId="ADAL" clId="{294C9A39-46F6-4DE0-ADE6-6E66BDBDA3C7}" dt="2023-10-23T19:01:57.476" v="493" actId="478"/>
          <ac:spMkLst>
            <pc:docMk/>
            <pc:sldMk cId="145118382" sldId="2147375746"/>
            <ac:spMk id="11" creationId="{02858A9A-F4AA-3D40-BF0A-14858A6EC1F0}"/>
          </ac:spMkLst>
        </pc:spChg>
        <pc:spChg chg="del">
          <ac:chgData name="Johan David Hernandez Ramirez" userId="9b09c58c-fa41-4ba7-8ac5-0dcdf7cf0d58" providerId="ADAL" clId="{294C9A39-46F6-4DE0-ADE6-6E66BDBDA3C7}" dt="2023-10-23T19:01:57.476" v="493" actId="478"/>
          <ac:spMkLst>
            <pc:docMk/>
            <pc:sldMk cId="145118382" sldId="2147375746"/>
            <ac:spMk id="12" creationId="{E7BC0F6D-B03A-C9A1-25B4-497EF962C057}"/>
          </ac:spMkLst>
        </pc:spChg>
        <pc:spChg chg="del">
          <ac:chgData name="Johan David Hernandez Ramirez" userId="9b09c58c-fa41-4ba7-8ac5-0dcdf7cf0d58" providerId="ADAL" clId="{294C9A39-46F6-4DE0-ADE6-6E66BDBDA3C7}" dt="2023-10-23T19:01:57.476" v="493" actId="478"/>
          <ac:spMkLst>
            <pc:docMk/>
            <pc:sldMk cId="145118382" sldId="2147375746"/>
            <ac:spMk id="16" creationId="{ED4092AC-EBB8-8D6C-D0C0-DA68E9F32357}"/>
          </ac:spMkLst>
        </pc:spChg>
        <pc:spChg chg="del">
          <ac:chgData name="Johan David Hernandez Ramirez" userId="9b09c58c-fa41-4ba7-8ac5-0dcdf7cf0d58" providerId="ADAL" clId="{294C9A39-46F6-4DE0-ADE6-6E66BDBDA3C7}" dt="2023-10-23T19:01:57.476" v="493" actId="478"/>
          <ac:spMkLst>
            <pc:docMk/>
            <pc:sldMk cId="145118382" sldId="2147375746"/>
            <ac:spMk id="19" creationId="{CD6AF67B-85EA-FF2F-380C-AC30924F8B20}"/>
          </ac:spMkLst>
        </pc:spChg>
        <pc:spChg chg="del">
          <ac:chgData name="Johan David Hernandez Ramirez" userId="9b09c58c-fa41-4ba7-8ac5-0dcdf7cf0d58" providerId="ADAL" clId="{294C9A39-46F6-4DE0-ADE6-6E66BDBDA3C7}" dt="2023-10-23T19:01:57.476" v="493" actId="478"/>
          <ac:spMkLst>
            <pc:docMk/>
            <pc:sldMk cId="145118382" sldId="2147375746"/>
            <ac:spMk id="23" creationId="{2F3918E6-D371-5C17-B6C0-1381E6FCEAC2}"/>
          </ac:spMkLst>
        </pc:spChg>
        <pc:grpChg chg="del">
          <ac:chgData name="Johan David Hernandez Ramirez" userId="9b09c58c-fa41-4ba7-8ac5-0dcdf7cf0d58" providerId="ADAL" clId="{294C9A39-46F6-4DE0-ADE6-6E66BDBDA3C7}" dt="2023-10-23T19:01:57.476" v="493" actId="478"/>
          <ac:grpSpMkLst>
            <pc:docMk/>
            <pc:sldMk cId="145118382" sldId="2147375746"/>
            <ac:grpSpMk id="18" creationId="{AC4A0B2D-8252-488D-8E91-D3AA42301143}"/>
          </ac:grpSpMkLst>
        </pc:grpChg>
        <pc:picChg chg="add del mod">
          <ac:chgData name="Johan David Hernandez Ramirez" userId="9b09c58c-fa41-4ba7-8ac5-0dcdf7cf0d58" providerId="ADAL" clId="{294C9A39-46F6-4DE0-ADE6-6E66BDBDA3C7}" dt="2023-10-23T19:07:26.852" v="530" actId="21"/>
          <ac:picMkLst>
            <pc:docMk/>
            <pc:sldMk cId="145118382" sldId="2147375746"/>
            <ac:picMk id="5" creationId="{E2DC3180-DE9A-41DB-B680-F465CBFF7891}"/>
          </ac:picMkLst>
        </pc:picChg>
      </pc:sldChg>
      <pc:sldChg chg="addSp delSp modSp add mod ord modClrScheme delAnim modShow chgLayout">
        <pc:chgData name="Johan David Hernandez Ramirez" userId="9b09c58c-fa41-4ba7-8ac5-0dcdf7cf0d58" providerId="ADAL" clId="{294C9A39-46F6-4DE0-ADE6-6E66BDBDA3C7}" dt="2023-10-27T13:13:33.814" v="3418"/>
        <pc:sldMkLst>
          <pc:docMk/>
          <pc:sldMk cId="661615312" sldId="2147375747"/>
        </pc:sldMkLst>
        <pc:spChg chg="mod">
          <ac:chgData name="Johan David Hernandez Ramirez" userId="9b09c58c-fa41-4ba7-8ac5-0dcdf7cf0d58" providerId="ADAL" clId="{294C9A39-46F6-4DE0-ADE6-6E66BDBDA3C7}" dt="2023-10-23T19:04:22.707" v="508" actId="207"/>
          <ac:spMkLst>
            <pc:docMk/>
            <pc:sldMk cId="661615312" sldId="2147375747"/>
            <ac:spMk id="3" creationId="{5ACDC12C-5A31-0E9F-EDF9-C3EB3CDEE117}"/>
          </ac:spMkLst>
        </pc:spChg>
        <pc:spChg chg="add mod">
          <ac:chgData name="Johan David Hernandez Ramirez" userId="9b09c58c-fa41-4ba7-8ac5-0dcdf7cf0d58" providerId="ADAL" clId="{294C9A39-46F6-4DE0-ADE6-6E66BDBDA3C7}" dt="2023-10-23T19:08:52.310" v="578" actId="122"/>
          <ac:spMkLst>
            <pc:docMk/>
            <pc:sldMk cId="661615312" sldId="2147375747"/>
            <ac:spMk id="4" creationId="{514C8A38-C1D0-B530-F857-4313E4323AE9}"/>
          </ac:spMkLst>
        </pc:spChg>
        <pc:spChg chg="del">
          <ac:chgData name="Johan David Hernandez Ramirez" userId="9b09c58c-fa41-4ba7-8ac5-0dcdf7cf0d58" providerId="ADAL" clId="{294C9A39-46F6-4DE0-ADE6-6E66BDBDA3C7}" dt="2023-10-23T19:05:31.760" v="514" actId="478"/>
          <ac:spMkLst>
            <pc:docMk/>
            <pc:sldMk cId="661615312" sldId="2147375747"/>
            <ac:spMk id="22" creationId="{785C100B-3C55-4846-A4DC-01A78C7381E5}"/>
          </ac:spMkLst>
        </pc:spChg>
        <pc:spChg chg="mod">
          <ac:chgData name="Johan David Hernandez Ramirez" userId="9b09c58c-fa41-4ba7-8ac5-0dcdf7cf0d58" providerId="ADAL" clId="{294C9A39-46F6-4DE0-ADE6-6E66BDBDA3C7}" dt="2023-10-23T19:04:56.469" v="510" actId="207"/>
          <ac:spMkLst>
            <pc:docMk/>
            <pc:sldMk cId="661615312" sldId="2147375747"/>
            <ac:spMk id="24" creationId="{7723E541-2C69-4C8E-8F3B-61A0B8A1E22E}"/>
          </ac:spMkLst>
        </pc:spChg>
        <pc:spChg chg="mod">
          <ac:chgData name="Johan David Hernandez Ramirez" userId="9b09c58c-fa41-4ba7-8ac5-0dcdf7cf0d58" providerId="ADAL" clId="{294C9A39-46F6-4DE0-ADE6-6E66BDBDA3C7}" dt="2023-10-23T19:05:45.047" v="517" actId="207"/>
          <ac:spMkLst>
            <pc:docMk/>
            <pc:sldMk cId="661615312" sldId="2147375747"/>
            <ac:spMk id="29" creationId="{AD09BED9-9750-47C2-B757-86C43E5895A4}"/>
          </ac:spMkLst>
        </pc:spChg>
        <pc:spChg chg="mod">
          <ac:chgData name="Johan David Hernandez Ramirez" userId="9b09c58c-fa41-4ba7-8ac5-0dcdf7cf0d58" providerId="ADAL" clId="{294C9A39-46F6-4DE0-ADE6-6E66BDBDA3C7}" dt="2023-10-23T19:05:45.047" v="517" actId="207"/>
          <ac:spMkLst>
            <pc:docMk/>
            <pc:sldMk cId="661615312" sldId="2147375747"/>
            <ac:spMk id="30" creationId="{3CB6D43D-1E38-4181-B171-64A26C283A5E}"/>
          </ac:spMkLst>
        </pc:spChg>
        <pc:spChg chg="mod">
          <ac:chgData name="Johan David Hernandez Ramirez" userId="9b09c58c-fa41-4ba7-8ac5-0dcdf7cf0d58" providerId="ADAL" clId="{294C9A39-46F6-4DE0-ADE6-6E66BDBDA3C7}" dt="2023-10-23T19:05:45.047" v="517" actId="207"/>
          <ac:spMkLst>
            <pc:docMk/>
            <pc:sldMk cId="661615312" sldId="2147375747"/>
            <ac:spMk id="37" creationId="{CB4C5DB4-E0EC-4178-BAF8-0E50CEEE011E}"/>
          </ac:spMkLst>
        </pc:spChg>
        <pc:spChg chg="mod">
          <ac:chgData name="Johan David Hernandez Ramirez" userId="9b09c58c-fa41-4ba7-8ac5-0dcdf7cf0d58" providerId="ADAL" clId="{294C9A39-46F6-4DE0-ADE6-6E66BDBDA3C7}" dt="2023-10-23T19:05:45.047" v="517" actId="207"/>
          <ac:spMkLst>
            <pc:docMk/>
            <pc:sldMk cId="661615312" sldId="2147375747"/>
            <ac:spMk id="41" creationId="{47D036A6-EDEC-45FF-836C-6C987974AAA1}"/>
          </ac:spMkLst>
        </pc:spChg>
        <pc:spChg chg="mod">
          <ac:chgData name="Johan David Hernandez Ramirez" userId="9b09c58c-fa41-4ba7-8ac5-0dcdf7cf0d58" providerId="ADAL" clId="{294C9A39-46F6-4DE0-ADE6-6E66BDBDA3C7}" dt="2023-10-23T19:04:22.707" v="508" actId="207"/>
          <ac:spMkLst>
            <pc:docMk/>
            <pc:sldMk cId="661615312" sldId="2147375747"/>
            <ac:spMk id="45" creationId="{CCADDDE2-FC77-4E95-BA46-F20AD276C1AD}"/>
          </ac:spMkLst>
        </pc:spChg>
        <pc:spChg chg="mod">
          <ac:chgData name="Johan David Hernandez Ramirez" userId="9b09c58c-fa41-4ba7-8ac5-0dcdf7cf0d58" providerId="ADAL" clId="{294C9A39-46F6-4DE0-ADE6-6E66BDBDA3C7}" dt="2023-10-23T19:04:22.707" v="508" actId="207"/>
          <ac:spMkLst>
            <pc:docMk/>
            <pc:sldMk cId="661615312" sldId="2147375747"/>
            <ac:spMk id="46" creationId="{7EED4E21-8113-49E9-9EBC-C2E42608E2E9}"/>
          </ac:spMkLst>
        </pc:spChg>
        <pc:spChg chg="mod">
          <ac:chgData name="Johan David Hernandez Ramirez" userId="9b09c58c-fa41-4ba7-8ac5-0dcdf7cf0d58" providerId="ADAL" clId="{294C9A39-46F6-4DE0-ADE6-6E66BDBDA3C7}" dt="2023-10-23T19:04:22.707" v="508" actId="207"/>
          <ac:spMkLst>
            <pc:docMk/>
            <pc:sldMk cId="661615312" sldId="2147375747"/>
            <ac:spMk id="47" creationId="{59491E80-0246-4BFD-8B48-A50A9A5158EB}"/>
          </ac:spMkLst>
        </pc:spChg>
        <pc:spChg chg="mod">
          <ac:chgData name="Johan David Hernandez Ramirez" userId="9b09c58c-fa41-4ba7-8ac5-0dcdf7cf0d58" providerId="ADAL" clId="{294C9A39-46F6-4DE0-ADE6-6E66BDBDA3C7}" dt="2023-10-23T19:04:56.469" v="510" actId="207"/>
          <ac:spMkLst>
            <pc:docMk/>
            <pc:sldMk cId="661615312" sldId="2147375747"/>
            <ac:spMk id="49" creationId="{CCCB7562-D26B-4646-B4AF-7EE9C3562E7F}"/>
          </ac:spMkLst>
        </pc:spChg>
        <pc:cxnChg chg="mod">
          <ac:chgData name="Johan David Hernandez Ramirez" userId="9b09c58c-fa41-4ba7-8ac5-0dcdf7cf0d58" providerId="ADAL" clId="{294C9A39-46F6-4DE0-ADE6-6E66BDBDA3C7}" dt="2023-10-23T19:04:48.825" v="509" actId="208"/>
          <ac:cxnSpMkLst>
            <pc:docMk/>
            <pc:sldMk cId="661615312" sldId="2147375747"/>
            <ac:cxnSpMk id="2" creationId="{DC51B32E-8782-9544-2859-F1823841876F}"/>
          </ac:cxnSpMkLst>
        </pc:cxnChg>
        <pc:cxnChg chg="mod">
          <ac:chgData name="Johan David Hernandez Ramirez" userId="9b09c58c-fa41-4ba7-8ac5-0dcdf7cf0d58" providerId="ADAL" clId="{294C9A39-46F6-4DE0-ADE6-6E66BDBDA3C7}" dt="2023-10-23T19:05:26.350" v="513" actId="208"/>
          <ac:cxnSpMkLst>
            <pc:docMk/>
            <pc:sldMk cId="661615312" sldId="2147375747"/>
            <ac:cxnSpMk id="20" creationId="{047EAFA5-432F-4047-B311-F5D094025E9E}"/>
          </ac:cxnSpMkLst>
        </pc:cxnChg>
        <pc:cxnChg chg="mod">
          <ac:chgData name="Johan David Hernandez Ramirez" userId="9b09c58c-fa41-4ba7-8ac5-0dcdf7cf0d58" providerId="ADAL" clId="{294C9A39-46F6-4DE0-ADE6-6E66BDBDA3C7}" dt="2023-10-23T19:05:13.186" v="512" actId="208"/>
          <ac:cxnSpMkLst>
            <pc:docMk/>
            <pc:sldMk cId="661615312" sldId="2147375747"/>
            <ac:cxnSpMk id="33" creationId="{4A89E230-5FE1-479E-87E4-9B6D34F1B042}"/>
          </ac:cxnSpMkLst>
        </pc:cxnChg>
        <pc:cxnChg chg="mod">
          <ac:chgData name="Johan David Hernandez Ramirez" userId="9b09c58c-fa41-4ba7-8ac5-0dcdf7cf0d58" providerId="ADAL" clId="{294C9A39-46F6-4DE0-ADE6-6E66BDBDA3C7}" dt="2023-10-23T19:05:05.241" v="511" actId="208"/>
          <ac:cxnSpMkLst>
            <pc:docMk/>
            <pc:sldMk cId="661615312" sldId="2147375747"/>
            <ac:cxnSpMk id="34" creationId="{46AEDD5F-39B3-4FD8-B6EE-600B656C00C7}"/>
          </ac:cxnSpMkLst>
        </pc:cxnChg>
        <pc:cxnChg chg="mod">
          <ac:chgData name="Johan David Hernandez Ramirez" userId="9b09c58c-fa41-4ba7-8ac5-0dcdf7cf0d58" providerId="ADAL" clId="{294C9A39-46F6-4DE0-ADE6-6E66BDBDA3C7}" dt="2023-10-23T19:05:26.350" v="513" actId="208"/>
          <ac:cxnSpMkLst>
            <pc:docMk/>
            <pc:sldMk cId="661615312" sldId="2147375747"/>
            <ac:cxnSpMk id="38" creationId="{79588A1A-3CD7-485C-9BDA-4C56141C0A46}"/>
          </ac:cxnSpMkLst>
        </pc:cxnChg>
        <pc:cxnChg chg="mod">
          <ac:chgData name="Johan David Hernandez Ramirez" userId="9b09c58c-fa41-4ba7-8ac5-0dcdf7cf0d58" providerId="ADAL" clId="{294C9A39-46F6-4DE0-ADE6-6E66BDBDA3C7}" dt="2023-10-23T19:05:26.350" v="513" actId="208"/>
          <ac:cxnSpMkLst>
            <pc:docMk/>
            <pc:sldMk cId="661615312" sldId="2147375747"/>
            <ac:cxnSpMk id="42" creationId="{242BE32E-25EF-4CD2-9629-4CE6DDC11502}"/>
          </ac:cxnSpMkLst>
        </pc:cxnChg>
        <pc:cxnChg chg="mod">
          <ac:chgData name="Johan David Hernandez Ramirez" userId="9b09c58c-fa41-4ba7-8ac5-0dcdf7cf0d58" providerId="ADAL" clId="{294C9A39-46F6-4DE0-ADE6-6E66BDBDA3C7}" dt="2023-10-23T19:04:48.825" v="509" actId="208"/>
          <ac:cxnSpMkLst>
            <pc:docMk/>
            <pc:sldMk cId="661615312" sldId="2147375747"/>
            <ac:cxnSpMk id="55" creationId="{023200E9-9344-47A0-B049-3E141E3F223E}"/>
          </ac:cxnSpMkLst>
        </pc:cxnChg>
        <pc:cxnChg chg="mod">
          <ac:chgData name="Johan David Hernandez Ramirez" userId="9b09c58c-fa41-4ba7-8ac5-0dcdf7cf0d58" providerId="ADAL" clId="{294C9A39-46F6-4DE0-ADE6-6E66BDBDA3C7}" dt="2023-10-23T19:04:48.825" v="509" actId="208"/>
          <ac:cxnSpMkLst>
            <pc:docMk/>
            <pc:sldMk cId="661615312" sldId="2147375747"/>
            <ac:cxnSpMk id="57" creationId="{5244A080-9ACB-48F9-98BA-B300C4076E57}"/>
          </ac:cxnSpMkLst>
        </pc:cxnChg>
        <pc:cxnChg chg="mod">
          <ac:chgData name="Johan David Hernandez Ramirez" userId="9b09c58c-fa41-4ba7-8ac5-0dcdf7cf0d58" providerId="ADAL" clId="{294C9A39-46F6-4DE0-ADE6-6E66BDBDA3C7}" dt="2023-10-23T19:04:48.825" v="509" actId="208"/>
          <ac:cxnSpMkLst>
            <pc:docMk/>
            <pc:sldMk cId="661615312" sldId="2147375747"/>
            <ac:cxnSpMk id="58" creationId="{AFAC3814-F306-43AD-B1A4-A7B63D63CA57}"/>
          </ac:cxnSpMkLst>
        </pc:cxnChg>
      </pc:sldChg>
      <pc:sldChg chg="add del">
        <pc:chgData name="Johan David Hernandez Ramirez" userId="9b09c58c-fa41-4ba7-8ac5-0dcdf7cf0d58" providerId="ADAL" clId="{294C9A39-46F6-4DE0-ADE6-6E66BDBDA3C7}" dt="2023-10-23T19:03:14.217" v="505"/>
        <pc:sldMkLst>
          <pc:docMk/>
          <pc:sldMk cId="2500769931" sldId="2147375747"/>
        </pc:sldMkLst>
      </pc:sldChg>
      <pc:sldChg chg="addSp delSp modSp add mod ord">
        <pc:chgData name="Johan David Hernandez Ramirez" userId="9b09c58c-fa41-4ba7-8ac5-0dcdf7cf0d58" providerId="ADAL" clId="{294C9A39-46F6-4DE0-ADE6-6E66BDBDA3C7}" dt="2023-10-27T13:13:33.814" v="3418"/>
        <pc:sldMkLst>
          <pc:docMk/>
          <pc:sldMk cId="1211267973" sldId="2147375748"/>
        </pc:sldMkLst>
        <pc:spChg chg="add del mod">
          <ac:chgData name="Johan David Hernandez Ramirez" userId="9b09c58c-fa41-4ba7-8ac5-0dcdf7cf0d58" providerId="ADAL" clId="{294C9A39-46F6-4DE0-ADE6-6E66BDBDA3C7}" dt="2023-10-23T19:09:02.249" v="580" actId="478"/>
          <ac:spMkLst>
            <pc:docMk/>
            <pc:sldMk cId="1211267973" sldId="2147375748"/>
            <ac:spMk id="9" creationId="{341BABEB-E7D2-2796-BFB9-4A284ACC17DE}"/>
          </ac:spMkLst>
        </pc:spChg>
        <pc:spChg chg="mod">
          <ac:chgData name="Johan David Hernandez Ramirez" userId="9b09c58c-fa41-4ba7-8ac5-0dcdf7cf0d58" providerId="ADAL" clId="{294C9A39-46F6-4DE0-ADE6-6E66BDBDA3C7}" dt="2023-10-23T19:10:13.722" v="614"/>
          <ac:spMkLst>
            <pc:docMk/>
            <pc:sldMk cId="1211267973" sldId="2147375748"/>
            <ac:spMk id="13" creationId="{7B5FA54B-5572-D040-562B-51B78B33957D}"/>
          </ac:spMkLst>
        </pc:spChg>
        <pc:spChg chg="mod">
          <ac:chgData name="Johan David Hernandez Ramirez" userId="9b09c58c-fa41-4ba7-8ac5-0dcdf7cf0d58" providerId="ADAL" clId="{294C9A39-46F6-4DE0-ADE6-6E66BDBDA3C7}" dt="2023-10-23T19:10:13.722" v="614"/>
          <ac:spMkLst>
            <pc:docMk/>
            <pc:sldMk cId="1211267973" sldId="2147375748"/>
            <ac:spMk id="15" creationId="{24800F84-5D69-F12D-C2DF-97F9E7ECF67B}"/>
          </ac:spMkLst>
        </pc:spChg>
        <pc:grpChg chg="del">
          <ac:chgData name="Johan David Hernandez Ramirez" userId="9b09c58c-fa41-4ba7-8ac5-0dcdf7cf0d58" providerId="ADAL" clId="{294C9A39-46F6-4DE0-ADE6-6E66BDBDA3C7}" dt="2023-10-23T19:10:13.213" v="613" actId="478"/>
          <ac:grpSpMkLst>
            <pc:docMk/>
            <pc:sldMk cId="1211267973" sldId="2147375748"/>
            <ac:grpSpMk id="8" creationId="{44C1A209-7BD5-00E9-D5EC-9FCCCDF865C8}"/>
          </ac:grpSpMkLst>
        </pc:grpChg>
        <pc:grpChg chg="add mod">
          <ac:chgData name="Johan David Hernandez Ramirez" userId="9b09c58c-fa41-4ba7-8ac5-0dcdf7cf0d58" providerId="ADAL" clId="{294C9A39-46F6-4DE0-ADE6-6E66BDBDA3C7}" dt="2023-10-23T19:10:13.722" v="614"/>
          <ac:grpSpMkLst>
            <pc:docMk/>
            <pc:sldMk cId="1211267973" sldId="2147375748"/>
            <ac:grpSpMk id="11" creationId="{2A48D1BE-A2C0-3C04-9D86-A49B999ED022}"/>
          </ac:grpSpMkLst>
        </pc:grpChg>
        <pc:picChg chg="add del mod ord">
          <ac:chgData name="Johan David Hernandez Ramirez" userId="9b09c58c-fa41-4ba7-8ac5-0dcdf7cf0d58" providerId="ADAL" clId="{294C9A39-46F6-4DE0-ADE6-6E66BDBDA3C7}" dt="2023-10-23T19:08:59.238" v="579" actId="478"/>
          <ac:picMkLst>
            <pc:docMk/>
            <pc:sldMk cId="1211267973" sldId="2147375748"/>
            <ac:picMk id="5" creationId="{5AD038D5-6FEF-3D18-5805-7B08A78D4DDF}"/>
          </ac:picMkLst>
        </pc:picChg>
        <pc:picChg chg="add mod ord">
          <ac:chgData name="Johan David Hernandez Ramirez" userId="9b09c58c-fa41-4ba7-8ac5-0dcdf7cf0d58" providerId="ADAL" clId="{294C9A39-46F6-4DE0-ADE6-6E66BDBDA3C7}" dt="2023-10-23T19:10:26.445" v="618" actId="1076"/>
          <ac:picMkLst>
            <pc:docMk/>
            <pc:sldMk cId="1211267973" sldId="2147375748"/>
            <ac:picMk id="10" creationId="{EEC5D1D6-B42D-5464-E598-30CDDA31D85F}"/>
          </ac:picMkLst>
        </pc:picChg>
        <pc:picChg chg="mod">
          <ac:chgData name="Johan David Hernandez Ramirez" userId="9b09c58c-fa41-4ba7-8ac5-0dcdf7cf0d58" providerId="ADAL" clId="{294C9A39-46F6-4DE0-ADE6-6E66BDBDA3C7}" dt="2023-10-23T19:10:13.722" v="614"/>
          <ac:picMkLst>
            <pc:docMk/>
            <pc:sldMk cId="1211267973" sldId="2147375748"/>
            <ac:picMk id="12" creationId="{7EC91AE0-45D0-9733-B4EE-5527991CBB05}"/>
          </ac:picMkLst>
        </pc:picChg>
        <pc:picChg chg="mod">
          <ac:chgData name="Johan David Hernandez Ramirez" userId="9b09c58c-fa41-4ba7-8ac5-0dcdf7cf0d58" providerId="ADAL" clId="{294C9A39-46F6-4DE0-ADE6-6E66BDBDA3C7}" dt="2023-10-23T19:10:13.722" v="614"/>
          <ac:picMkLst>
            <pc:docMk/>
            <pc:sldMk cId="1211267973" sldId="2147375748"/>
            <ac:picMk id="14" creationId="{C6CEF011-A563-DF7B-8153-93167C814BF7}"/>
          </ac:picMkLst>
        </pc:picChg>
        <pc:picChg chg="mod">
          <ac:chgData name="Johan David Hernandez Ramirez" userId="9b09c58c-fa41-4ba7-8ac5-0dcdf7cf0d58" providerId="ADAL" clId="{294C9A39-46F6-4DE0-ADE6-6E66BDBDA3C7}" dt="2023-10-23T19:10:13.722" v="614"/>
          <ac:picMkLst>
            <pc:docMk/>
            <pc:sldMk cId="1211267973" sldId="2147375748"/>
            <ac:picMk id="16" creationId="{E8CE7EB3-A09A-0168-1EEF-D406B2D381FA}"/>
          </ac:picMkLst>
        </pc:picChg>
      </pc:sldChg>
      <pc:sldChg chg="addSp modSp add mod ord">
        <pc:chgData name="Johan David Hernandez Ramirez" userId="9b09c58c-fa41-4ba7-8ac5-0dcdf7cf0d58" providerId="ADAL" clId="{294C9A39-46F6-4DE0-ADE6-6E66BDBDA3C7}" dt="2023-10-26T17:00:30.512" v="3367" actId="20577"/>
        <pc:sldMkLst>
          <pc:docMk/>
          <pc:sldMk cId="1925981424" sldId="2147375749"/>
        </pc:sldMkLst>
        <pc:spChg chg="add mod">
          <ac:chgData name="Johan David Hernandez Ramirez" userId="9b09c58c-fa41-4ba7-8ac5-0dcdf7cf0d58" providerId="ADAL" clId="{294C9A39-46F6-4DE0-ADE6-6E66BDBDA3C7}" dt="2023-10-26T17:00:30.512" v="3367" actId="20577"/>
          <ac:spMkLst>
            <pc:docMk/>
            <pc:sldMk cId="1925981424" sldId="2147375749"/>
            <ac:spMk id="5" creationId="{83AA037E-EE67-7F96-3BD5-A16E2B35D420}"/>
          </ac:spMkLst>
        </pc:spChg>
        <pc:spChg chg="add mod">
          <ac:chgData name="Johan David Hernandez Ramirez" userId="9b09c58c-fa41-4ba7-8ac5-0dcdf7cf0d58" providerId="ADAL" clId="{294C9A39-46F6-4DE0-ADE6-6E66BDBDA3C7}" dt="2023-10-25T20:34:05.536" v="2188" actId="1035"/>
          <ac:spMkLst>
            <pc:docMk/>
            <pc:sldMk cId="1925981424" sldId="2147375749"/>
            <ac:spMk id="9" creationId="{40BEFEE4-1503-F446-B344-042A306657FF}"/>
          </ac:spMkLst>
        </pc:spChg>
        <pc:spChg chg="add mod">
          <ac:chgData name="Johan David Hernandez Ramirez" userId="9b09c58c-fa41-4ba7-8ac5-0dcdf7cf0d58" providerId="ADAL" clId="{294C9A39-46F6-4DE0-ADE6-6E66BDBDA3C7}" dt="2023-10-25T20:34:05.536" v="2188" actId="1035"/>
          <ac:spMkLst>
            <pc:docMk/>
            <pc:sldMk cId="1925981424" sldId="2147375749"/>
            <ac:spMk id="10" creationId="{AA48B087-1029-B93F-BCEE-596F6A12F2D9}"/>
          </ac:spMkLst>
        </pc:spChg>
        <pc:spChg chg="mod">
          <ac:chgData name="Johan David Hernandez Ramirez" userId="9b09c58c-fa41-4ba7-8ac5-0dcdf7cf0d58" providerId="ADAL" clId="{294C9A39-46F6-4DE0-ADE6-6E66BDBDA3C7}" dt="2023-10-23T19:09:39.353" v="587"/>
          <ac:spMkLst>
            <pc:docMk/>
            <pc:sldMk cId="1925981424" sldId="2147375749"/>
            <ac:spMk id="12" creationId="{B01154A3-3FE0-1F34-BEA6-E432B30535D6}"/>
          </ac:spMkLst>
        </pc:spChg>
        <pc:spChg chg="mod">
          <ac:chgData name="Johan David Hernandez Ramirez" userId="9b09c58c-fa41-4ba7-8ac5-0dcdf7cf0d58" providerId="ADAL" clId="{294C9A39-46F6-4DE0-ADE6-6E66BDBDA3C7}" dt="2023-10-26T15:46:37.424" v="3336" actId="20577"/>
          <ac:spMkLst>
            <pc:docMk/>
            <pc:sldMk cId="1925981424" sldId="2147375749"/>
            <ac:spMk id="13" creationId="{4A042D51-46C9-883A-9AC9-ACCE88A22C53}"/>
          </ac:spMkLst>
        </pc:spChg>
        <pc:spChg chg="add mod">
          <ac:chgData name="Johan David Hernandez Ramirez" userId="9b09c58c-fa41-4ba7-8ac5-0dcdf7cf0d58" providerId="ADAL" clId="{294C9A39-46F6-4DE0-ADE6-6E66BDBDA3C7}" dt="2023-10-25T20:34:05.536" v="2188" actId="1035"/>
          <ac:spMkLst>
            <pc:docMk/>
            <pc:sldMk cId="1925981424" sldId="2147375749"/>
            <ac:spMk id="14" creationId="{0950FAE4-33AD-A315-9E83-E8A2DA46DF02}"/>
          </ac:spMkLst>
        </pc:spChg>
        <pc:spChg chg="add mod">
          <ac:chgData name="Johan David Hernandez Ramirez" userId="9b09c58c-fa41-4ba7-8ac5-0dcdf7cf0d58" providerId="ADAL" clId="{294C9A39-46F6-4DE0-ADE6-6E66BDBDA3C7}" dt="2023-10-25T20:34:05.536" v="2188" actId="1035"/>
          <ac:spMkLst>
            <pc:docMk/>
            <pc:sldMk cId="1925981424" sldId="2147375749"/>
            <ac:spMk id="15" creationId="{83FDB382-C234-1B20-3C10-710F905CBC0C}"/>
          </ac:spMkLst>
        </pc:spChg>
        <pc:grpChg chg="mod">
          <ac:chgData name="Johan David Hernandez Ramirez" userId="9b09c58c-fa41-4ba7-8ac5-0dcdf7cf0d58" providerId="ADAL" clId="{294C9A39-46F6-4DE0-ADE6-6E66BDBDA3C7}" dt="2023-10-25T20:34:05.536" v="2188" actId="1035"/>
          <ac:grpSpMkLst>
            <pc:docMk/>
            <pc:sldMk cId="1925981424" sldId="2147375749"/>
            <ac:grpSpMk id="8" creationId="{44C1A209-7BD5-00E9-D5EC-9FCCCDF865C8}"/>
          </ac:grpSpMkLst>
        </pc:grpChg>
        <pc:grpChg chg="add mod">
          <ac:chgData name="Johan David Hernandez Ramirez" userId="9b09c58c-fa41-4ba7-8ac5-0dcdf7cf0d58" providerId="ADAL" clId="{294C9A39-46F6-4DE0-ADE6-6E66BDBDA3C7}" dt="2023-10-25T20:34:05.536" v="2188" actId="1035"/>
          <ac:grpSpMkLst>
            <pc:docMk/>
            <pc:sldMk cId="1925981424" sldId="2147375749"/>
            <ac:grpSpMk id="11" creationId="{28274E71-B1E9-A4F3-B2D2-29445CD1B8C7}"/>
          </ac:grpSpMkLst>
        </pc:grpChg>
      </pc:sldChg>
      <pc:sldChg chg="delSp modSp add del mod">
        <pc:chgData name="Johan David Hernandez Ramirez" userId="9b09c58c-fa41-4ba7-8ac5-0dcdf7cf0d58" providerId="ADAL" clId="{294C9A39-46F6-4DE0-ADE6-6E66BDBDA3C7}" dt="2023-10-23T19:32:06.791" v="781" actId="47"/>
        <pc:sldMkLst>
          <pc:docMk/>
          <pc:sldMk cId="1884265391" sldId="2147375750"/>
        </pc:sldMkLst>
        <pc:spChg chg="del">
          <ac:chgData name="Johan David Hernandez Ramirez" userId="9b09c58c-fa41-4ba7-8ac5-0dcdf7cf0d58" providerId="ADAL" clId="{294C9A39-46F6-4DE0-ADE6-6E66BDBDA3C7}" dt="2023-10-23T19:24:59.831" v="690" actId="478"/>
          <ac:spMkLst>
            <pc:docMk/>
            <pc:sldMk cId="1884265391" sldId="2147375750"/>
            <ac:spMk id="4" creationId="{117EFB15-E209-C601-10FC-B890F3678151}"/>
          </ac:spMkLst>
        </pc:spChg>
        <pc:spChg chg="mod">
          <ac:chgData name="Johan David Hernandez Ramirez" userId="9b09c58c-fa41-4ba7-8ac5-0dcdf7cf0d58" providerId="ADAL" clId="{294C9A39-46F6-4DE0-ADE6-6E66BDBDA3C7}" dt="2023-10-23T19:24:43.343" v="688" actId="20577"/>
          <ac:spMkLst>
            <pc:docMk/>
            <pc:sldMk cId="1884265391" sldId="2147375750"/>
            <ac:spMk id="5" creationId="{EA9AD510-AFD0-1343-953F-48747109D112}"/>
          </ac:spMkLst>
        </pc:spChg>
        <pc:picChg chg="del">
          <ac:chgData name="Johan David Hernandez Ramirez" userId="9b09c58c-fa41-4ba7-8ac5-0dcdf7cf0d58" providerId="ADAL" clId="{294C9A39-46F6-4DE0-ADE6-6E66BDBDA3C7}" dt="2023-10-23T19:24:57.721" v="689" actId="478"/>
          <ac:picMkLst>
            <pc:docMk/>
            <pc:sldMk cId="1884265391" sldId="2147375750"/>
            <ac:picMk id="3" creationId="{FCE9C6A7-7A40-4429-26DF-0519F8B4CCDE}"/>
          </ac:picMkLst>
        </pc:picChg>
      </pc:sldChg>
      <pc:sldChg chg="addSp delSp modSp add mod ord delAnim modAnim">
        <pc:chgData name="Johan David Hernandez Ramirez" userId="9b09c58c-fa41-4ba7-8ac5-0dcdf7cf0d58" providerId="ADAL" clId="{294C9A39-46F6-4DE0-ADE6-6E66BDBDA3C7}" dt="2023-10-26T15:54:07.567" v="3360"/>
        <pc:sldMkLst>
          <pc:docMk/>
          <pc:sldMk cId="4072662638" sldId="2147375751"/>
        </pc:sldMkLst>
        <pc:spChg chg="mod">
          <ac:chgData name="Johan David Hernandez Ramirez" userId="9b09c58c-fa41-4ba7-8ac5-0dcdf7cf0d58" providerId="ADAL" clId="{294C9A39-46F6-4DE0-ADE6-6E66BDBDA3C7}" dt="2023-10-23T19:31:39.919" v="778" actId="1076"/>
          <ac:spMkLst>
            <pc:docMk/>
            <pc:sldMk cId="4072662638" sldId="2147375751"/>
            <ac:spMk id="2" creationId="{8AF833A6-307A-4617-8887-4BEA5FB8D2B2}"/>
          </ac:spMkLst>
        </pc:spChg>
        <pc:spChg chg="del">
          <ac:chgData name="Johan David Hernandez Ramirez" userId="9b09c58c-fa41-4ba7-8ac5-0dcdf7cf0d58" providerId="ADAL" clId="{294C9A39-46F6-4DE0-ADE6-6E66BDBDA3C7}" dt="2023-10-23T19:26:47.165" v="708" actId="478"/>
          <ac:spMkLst>
            <pc:docMk/>
            <pc:sldMk cId="4072662638" sldId="2147375751"/>
            <ac:spMk id="3" creationId="{9C1A15EA-FA90-E782-2AE7-0C44C69A2FC7}"/>
          </ac:spMkLst>
        </pc:spChg>
        <pc:spChg chg="del">
          <ac:chgData name="Johan David Hernandez Ramirez" userId="9b09c58c-fa41-4ba7-8ac5-0dcdf7cf0d58" providerId="ADAL" clId="{294C9A39-46F6-4DE0-ADE6-6E66BDBDA3C7}" dt="2023-10-23T19:26:55.906" v="710" actId="478"/>
          <ac:spMkLst>
            <pc:docMk/>
            <pc:sldMk cId="4072662638" sldId="2147375751"/>
            <ac:spMk id="7" creationId="{5AC00E97-4272-89E5-26C3-ED8E0DEC5225}"/>
          </ac:spMkLst>
        </pc:spChg>
        <pc:spChg chg="del">
          <ac:chgData name="Johan David Hernandez Ramirez" userId="9b09c58c-fa41-4ba7-8ac5-0dcdf7cf0d58" providerId="ADAL" clId="{294C9A39-46F6-4DE0-ADE6-6E66BDBDA3C7}" dt="2023-10-23T19:26:57.556" v="711" actId="478"/>
          <ac:spMkLst>
            <pc:docMk/>
            <pc:sldMk cId="4072662638" sldId="2147375751"/>
            <ac:spMk id="11" creationId="{C7C39913-FE28-42AB-0016-F8B140927DFF}"/>
          </ac:spMkLst>
        </pc:spChg>
        <pc:spChg chg="del">
          <ac:chgData name="Johan David Hernandez Ramirez" userId="9b09c58c-fa41-4ba7-8ac5-0dcdf7cf0d58" providerId="ADAL" clId="{294C9A39-46F6-4DE0-ADE6-6E66BDBDA3C7}" dt="2023-10-23T19:28:38.017" v="735" actId="478"/>
          <ac:spMkLst>
            <pc:docMk/>
            <pc:sldMk cId="4072662638" sldId="2147375751"/>
            <ac:spMk id="15" creationId="{97EAFCBD-5847-94B7-B215-CCE89A503C92}"/>
          </ac:spMkLst>
        </pc:spChg>
        <pc:spChg chg="add del mod">
          <ac:chgData name="Johan David Hernandez Ramirez" userId="9b09c58c-fa41-4ba7-8ac5-0dcdf7cf0d58" providerId="ADAL" clId="{294C9A39-46F6-4DE0-ADE6-6E66BDBDA3C7}" dt="2023-10-25T21:28:45.215" v="2846" actId="478"/>
          <ac:spMkLst>
            <pc:docMk/>
            <pc:sldMk cId="4072662638" sldId="2147375751"/>
            <ac:spMk id="19" creationId="{D8B4FD19-5BA7-81A3-B3F0-85B6A5C0FEBA}"/>
          </ac:spMkLst>
        </pc:spChg>
        <pc:spChg chg="mod">
          <ac:chgData name="Johan David Hernandez Ramirez" userId="9b09c58c-fa41-4ba7-8ac5-0dcdf7cf0d58" providerId="ADAL" clId="{294C9A39-46F6-4DE0-ADE6-6E66BDBDA3C7}" dt="2023-10-23T19:28:57.580" v="742" actId="207"/>
          <ac:spMkLst>
            <pc:docMk/>
            <pc:sldMk cId="4072662638" sldId="2147375751"/>
            <ac:spMk id="21" creationId="{F976DDF5-5BEC-0917-8C9C-368F08F49DE7}"/>
          </ac:spMkLst>
        </pc:spChg>
        <pc:spChg chg="mod">
          <ac:chgData name="Johan David Hernandez Ramirez" userId="9b09c58c-fa41-4ba7-8ac5-0dcdf7cf0d58" providerId="ADAL" clId="{294C9A39-46F6-4DE0-ADE6-6E66BDBDA3C7}" dt="2023-10-23T19:29:56.698" v="750" actId="20577"/>
          <ac:spMkLst>
            <pc:docMk/>
            <pc:sldMk cId="4072662638" sldId="2147375751"/>
            <ac:spMk id="22" creationId="{0D99A894-E930-596E-3702-736E87435E47}"/>
          </ac:spMkLst>
        </pc:spChg>
        <pc:spChg chg="mod">
          <ac:chgData name="Johan David Hernandez Ramirez" userId="9b09c58c-fa41-4ba7-8ac5-0dcdf7cf0d58" providerId="ADAL" clId="{294C9A39-46F6-4DE0-ADE6-6E66BDBDA3C7}" dt="2023-10-25T21:29:27.363" v="2853" actId="1076"/>
          <ac:spMkLst>
            <pc:docMk/>
            <pc:sldMk cId="4072662638" sldId="2147375751"/>
            <ac:spMk id="24" creationId="{21E9CDBB-B8AD-2DF0-A250-5246C82C1F57}"/>
          </ac:spMkLst>
        </pc:spChg>
        <pc:spChg chg="mod">
          <ac:chgData name="Johan David Hernandez Ramirez" userId="9b09c58c-fa41-4ba7-8ac5-0dcdf7cf0d58" providerId="ADAL" clId="{294C9A39-46F6-4DE0-ADE6-6E66BDBDA3C7}" dt="2023-10-23T19:29:43.955" v="746" actId="207"/>
          <ac:spMkLst>
            <pc:docMk/>
            <pc:sldMk cId="4072662638" sldId="2147375751"/>
            <ac:spMk id="25" creationId="{34EC9CE5-1AB7-7562-F5D2-4407A32CD94D}"/>
          </ac:spMkLst>
        </pc:spChg>
        <pc:spChg chg="mod">
          <ac:chgData name="Johan David Hernandez Ramirez" userId="9b09c58c-fa41-4ba7-8ac5-0dcdf7cf0d58" providerId="ADAL" clId="{294C9A39-46F6-4DE0-ADE6-6E66BDBDA3C7}" dt="2023-10-23T19:29:58.985" v="752" actId="20577"/>
          <ac:spMkLst>
            <pc:docMk/>
            <pc:sldMk cId="4072662638" sldId="2147375751"/>
            <ac:spMk id="26" creationId="{1B914DBE-8BF1-F48E-1016-06FD7B6BF25E}"/>
          </ac:spMkLst>
        </pc:spChg>
        <pc:spChg chg="add del mod">
          <ac:chgData name="Johan David Hernandez Ramirez" userId="9b09c58c-fa41-4ba7-8ac5-0dcdf7cf0d58" providerId="ADAL" clId="{294C9A39-46F6-4DE0-ADE6-6E66BDBDA3C7}" dt="2023-10-23T19:29:53.879" v="748" actId="478"/>
          <ac:spMkLst>
            <pc:docMk/>
            <pc:sldMk cId="4072662638" sldId="2147375751"/>
            <ac:spMk id="27" creationId="{EABF7A78-CE03-BEE7-4AE8-3523EF23BD81}"/>
          </ac:spMkLst>
        </pc:spChg>
        <pc:spChg chg="del">
          <ac:chgData name="Johan David Hernandez Ramirez" userId="9b09c58c-fa41-4ba7-8ac5-0dcdf7cf0d58" providerId="ADAL" clId="{294C9A39-46F6-4DE0-ADE6-6E66BDBDA3C7}" dt="2023-10-23T19:28:03.674" v="725" actId="478"/>
          <ac:spMkLst>
            <pc:docMk/>
            <pc:sldMk cId="4072662638" sldId="2147375751"/>
            <ac:spMk id="28" creationId="{016C9329-CC14-13A3-C333-37D4AE4B69AB}"/>
          </ac:spMkLst>
        </pc:spChg>
        <pc:spChg chg="add del mod">
          <ac:chgData name="Johan David Hernandez Ramirez" userId="9b09c58c-fa41-4ba7-8ac5-0dcdf7cf0d58" providerId="ADAL" clId="{294C9A39-46F6-4DE0-ADE6-6E66BDBDA3C7}" dt="2023-10-25T21:28:45.215" v="2846" actId="478"/>
          <ac:spMkLst>
            <pc:docMk/>
            <pc:sldMk cId="4072662638" sldId="2147375751"/>
            <ac:spMk id="29" creationId="{57658424-6603-665A-4DC4-117936C63773}"/>
          </ac:spMkLst>
        </pc:spChg>
        <pc:spChg chg="add del mod">
          <ac:chgData name="Johan David Hernandez Ramirez" userId="9b09c58c-fa41-4ba7-8ac5-0dcdf7cf0d58" providerId="ADAL" clId="{294C9A39-46F6-4DE0-ADE6-6E66BDBDA3C7}" dt="2023-10-25T21:28:45.215" v="2846" actId="478"/>
          <ac:spMkLst>
            <pc:docMk/>
            <pc:sldMk cId="4072662638" sldId="2147375751"/>
            <ac:spMk id="30" creationId="{7C19B339-7E7C-DC41-4910-5C5F045F6F16}"/>
          </ac:spMkLst>
        </pc:spChg>
        <pc:spChg chg="del">
          <ac:chgData name="Johan David Hernandez Ramirez" userId="9b09c58c-fa41-4ba7-8ac5-0dcdf7cf0d58" providerId="ADAL" clId="{294C9A39-46F6-4DE0-ADE6-6E66BDBDA3C7}" dt="2023-10-23T19:28:05.218" v="726" actId="478"/>
          <ac:spMkLst>
            <pc:docMk/>
            <pc:sldMk cId="4072662638" sldId="2147375751"/>
            <ac:spMk id="31" creationId="{6DDA1300-62C6-7D62-8B3C-D46BA447D951}"/>
          </ac:spMkLst>
        </pc:spChg>
        <pc:spChg chg="del">
          <ac:chgData name="Johan David Hernandez Ramirez" userId="9b09c58c-fa41-4ba7-8ac5-0dcdf7cf0d58" providerId="ADAL" clId="{294C9A39-46F6-4DE0-ADE6-6E66BDBDA3C7}" dt="2023-10-23T19:28:02.856" v="724" actId="478"/>
          <ac:spMkLst>
            <pc:docMk/>
            <pc:sldMk cId="4072662638" sldId="2147375751"/>
            <ac:spMk id="32" creationId="{B6698878-8E34-2F55-62C8-D72A0CA79A2D}"/>
          </ac:spMkLst>
        </pc:spChg>
        <pc:spChg chg="add del mod">
          <ac:chgData name="Johan David Hernandez Ramirez" userId="9b09c58c-fa41-4ba7-8ac5-0dcdf7cf0d58" providerId="ADAL" clId="{294C9A39-46F6-4DE0-ADE6-6E66BDBDA3C7}" dt="2023-10-25T21:28:45.215" v="2846" actId="478"/>
          <ac:spMkLst>
            <pc:docMk/>
            <pc:sldMk cId="4072662638" sldId="2147375751"/>
            <ac:spMk id="33" creationId="{CE2D8EA9-12A8-54A1-2FA5-8C78B10815DF}"/>
          </ac:spMkLst>
        </pc:spChg>
        <pc:spChg chg="add del mod">
          <ac:chgData name="Johan David Hernandez Ramirez" userId="9b09c58c-fa41-4ba7-8ac5-0dcdf7cf0d58" providerId="ADAL" clId="{294C9A39-46F6-4DE0-ADE6-6E66BDBDA3C7}" dt="2023-10-25T21:28:45.215" v="2846" actId="478"/>
          <ac:spMkLst>
            <pc:docMk/>
            <pc:sldMk cId="4072662638" sldId="2147375751"/>
            <ac:spMk id="34" creationId="{9DB3CF92-9CFD-128F-16DD-EE933D447FE8}"/>
          </ac:spMkLst>
        </pc:spChg>
        <pc:grpChg chg="mod">
          <ac:chgData name="Johan David Hernandez Ramirez" userId="9b09c58c-fa41-4ba7-8ac5-0dcdf7cf0d58" providerId="ADAL" clId="{294C9A39-46F6-4DE0-ADE6-6E66BDBDA3C7}" dt="2023-10-25T21:29:27.363" v="2853" actId="1076"/>
          <ac:grpSpMkLst>
            <pc:docMk/>
            <pc:sldMk cId="4072662638" sldId="2147375751"/>
            <ac:grpSpMk id="4" creationId="{F3F46A37-2BDB-588A-9100-9F9F3DD3F7B8}"/>
          </ac:grpSpMkLst>
        </pc:grpChg>
        <pc:grpChg chg="del mod">
          <ac:chgData name="Johan David Hernandez Ramirez" userId="9b09c58c-fa41-4ba7-8ac5-0dcdf7cf0d58" providerId="ADAL" clId="{294C9A39-46F6-4DE0-ADE6-6E66BDBDA3C7}" dt="2023-10-25T21:28:45.215" v="2846" actId="478"/>
          <ac:grpSpMkLst>
            <pc:docMk/>
            <pc:sldMk cId="4072662638" sldId="2147375751"/>
            <ac:grpSpMk id="8" creationId="{5F24B2F1-CCCB-5A27-4AFF-7718EE680129}"/>
          </ac:grpSpMkLst>
        </pc:grpChg>
        <pc:grpChg chg="del mod">
          <ac:chgData name="Johan David Hernandez Ramirez" userId="9b09c58c-fa41-4ba7-8ac5-0dcdf7cf0d58" providerId="ADAL" clId="{294C9A39-46F6-4DE0-ADE6-6E66BDBDA3C7}" dt="2023-10-25T21:28:45.215" v="2846" actId="478"/>
          <ac:grpSpMkLst>
            <pc:docMk/>
            <pc:sldMk cId="4072662638" sldId="2147375751"/>
            <ac:grpSpMk id="12" creationId="{437AC37F-5B85-E1FD-1605-6E365F0AF8CA}"/>
          </ac:grpSpMkLst>
        </pc:grpChg>
        <pc:grpChg chg="del mod">
          <ac:chgData name="Johan David Hernandez Ramirez" userId="9b09c58c-fa41-4ba7-8ac5-0dcdf7cf0d58" providerId="ADAL" clId="{294C9A39-46F6-4DE0-ADE6-6E66BDBDA3C7}" dt="2023-10-25T21:28:45.215" v="2846" actId="478"/>
          <ac:grpSpMkLst>
            <pc:docMk/>
            <pc:sldMk cId="4072662638" sldId="2147375751"/>
            <ac:grpSpMk id="16" creationId="{897F01B7-3BBE-CEED-4358-64FFF4756CD2}"/>
          </ac:grpSpMkLst>
        </pc:grpChg>
        <pc:grpChg chg="add del mod">
          <ac:chgData name="Johan David Hernandez Ramirez" userId="9b09c58c-fa41-4ba7-8ac5-0dcdf7cf0d58" providerId="ADAL" clId="{294C9A39-46F6-4DE0-ADE6-6E66BDBDA3C7}" dt="2023-10-25T21:28:45.215" v="2846" actId="478"/>
          <ac:grpSpMkLst>
            <pc:docMk/>
            <pc:sldMk cId="4072662638" sldId="2147375751"/>
            <ac:grpSpMk id="20" creationId="{595B8A6D-4026-3F76-62DA-DD6F7D9A8BDD}"/>
          </ac:grpSpMkLst>
        </pc:grpChg>
        <pc:grpChg chg="add del mod">
          <ac:chgData name="Johan David Hernandez Ramirez" userId="9b09c58c-fa41-4ba7-8ac5-0dcdf7cf0d58" providerId="ADAL" clId="{294C9A39-46F6-4DE0-ADE6-6E66BDBDA3C7}" dt="2023-10-25T21:28:45.215" v="2846" actId="478"/>
          <ac:grpSpMkLst>
            <pc:docMk/>
            <pc:sldMk cId="4072662638" sldId="2147375751"/>
            <ac:grpSpMk id="23" creationId="{84223AC4-C62A-45AA-633A-2B7361F261EA}"/>
          </ac:grpSpMkLst>
        </pc:grpChg>
      </pc:sldChg>
      <pc:sldChg chg="addSp delSp modSp add mod modShow">
        <pc:chgData name="Johan David Hernandez Ramirez" userId="9b09c58c-fa41-4ba7-8ac5-0dcdf7cf0d58" providerId="ADAL" clId="{294C9A39-46F6-4DE0-ADE6-6E66BDBDA3C7}" dt="2023-10-30T13:42:10.324" v="3718" actId="20577"/>
        <pc:sldMkLst>
          <pc:docMk/>
          <pc:sldMk cId="2000221976" sldId="2147375752"/>
        </pc:sldMkLst>
        <pc:spChg chg="add mod">
          <ac:chgData name="Johan David Hernandez Ramirez" userId="9b09c58c-fa41-4ba7-8ac5-0dcdf7cf0d58" providerId="ADAL" clId="{294C9A39-46F6-4DE0-ADE6-6E66BDBDA3C7}" dt="2023-10-26T14:55:00.745" v="3134" actId="1076"/>
          <ac:spMkLst>
            <pc:docMk/>
            <pc:sldMk cId="2000221976" sldId="2147375752"/>
            <ac:spMk id="2" creationId="{651F3326-85F0-ADE9-A753-112E1755EFAC}"/>
          </ac:spMkLst>
        </pc:spChg>
        <pc:spChg chg="del">
          <ac:chgData name="Johan David Hernandez Ramirez" userId="9b09c58c-fa41-4ba7-8ac5-0dcdf7cf0d58" providerId="ADAL" clId="{294C9A39-46F6-4DE0-ADE6-6E66BDBDA3C7}" dt="2023-10-24T18:55:47.489" v="948" actId="478"/>
          <ac:spMkLst>
            <pc:docMk/>
            <pc:sldMk cId="2000221976" sldId="2147375752"/>
            <ac:spMk id="4" creationId="{117EFB15-E209-C601-10FC-B890F3678151}"/>
          </ac:spMkLst>
        </pc:spChg>
        <pc:spChg chg="add del mod">
          <ac:chgData name="Johan David Hernandez Ramirez" userId="9b09c58c-fa41-4ba7-8ac5-0dcdf7cf0d58" providerId="ADAL" clId="{294C9A39-46F6-4DE0-ADE6-6E66BDBDA3C7}" dt="2023-10-26T15:50:40.526" v="3356" actId="478"/>
          <ac:spMkLst>
            <pc:docMk/>
            <pc:sldMk cId="2000221976" sldId="2147375752"/>
            <ac:spMk id="7" creationId="{28E6D9B7-65F7-24E0-9FA2-C6D79E409581}"/>
          </ac:spMkLst>
        </pc:spChg>
        <pc:spChg chg="add del mod">
          <ac:chgData name="Johan David Hernandez Ramirez" userId="9b09c58c-fa41-4ba7-8ac5-0dcdf7cf0d58" providerId="ADAL" clId="{294C9A39-46F6-4DE0-ADE6-6E66BDBDA3C7}" dt="2023-10-26T14:56:10.834" v="3144" actId="478"/>
          <ac:spMkLst>
            <pc:docMk/>
            <pc:sldMk cId="2000221976" sldId="2147375752"/>
            <ac:spMk id="9" creationId="{15938AAE-26EA-DB51-2C68-B6C1A7F7F323}"/>
          </ac:spMkLst>
        </pc:spChg>
        <pc:spChg chg="add mod">
          <ac:chgData name="Johan David Hernandez Ramirez" userId="9b09c58c-fa41-4ba7-8ac5-0dcdf7cf0d58" providerId="ADAL" clId="{294C9A39-46F6-4DE0-ADE6-6E66BDBDA3C7}" dt="2023-10-26T14:57:17.348" v="3164" actId="1076"/>
          <ac:spMkLst>
            <pc:docMk/>
            <pc:sldMk cId="2000221976" sldId="2147375752"/>
            <ac:spMk id="10" creationId="{476A515B-FFCE-AA12-6DEB-DE42DEDF8740}"/>
          </ac:spMkLst>
        </pc:spChg>
        <pc:spChg chg="add del mod">
          <ac:chgData name="Johan David Hernandez Ramirez" userId="9b09c58c-fa41-4ba7-8ac5-0dcdf7cf0d58" providerId="ADAL" clId="{294C9A39-46F6-4DE0-ADE6-6E66BDBDA3C7}" dt="2023-10-26T14:56:11.781" v="3145" actId="478"/>
          <ac:spMkLst>
            <pc:docMk/>
            <pc:sldMk cId="2000221976" sldId="2147375752"/>
            <ac:spMk id="13" creationId="{574CD5AA-6330-A000-D9B7-5DB94529E999}"/>
          </ac:spMkLst>
        </pc:spChg>
        <pc:spChg chg="add mod">
          <ac:chgData name="Johan David Hernandez Ramirez" userId="9b09c58c-fa41-4ba7-8ac5-0dcdf7cf0d58" providerId="ADAL" clId="{294C9A39-46F6-4DE0-ADE6-6E66BDBDA3C7}" dt="2023-10-30T13:42:10.324" v="3718" actId="20577"/>
          <ac:spMkLst>
            <pc:docMk/>
            <pc:sldMk cId="2000221976" sldId="2147375752"/>
            <ac:spMk id="16" creationId="{41E49377-008E-4D30-028A-2322C37916AE}"/>
          </ac:spMkLst>
        </pc:spChg>
        <pc:picChg chg="add del mod">
          <ac:chgData name="Johan David Hernandez Ramirez" userId="9b09c58c-fa41-4ba7-8ac5-0dcdf7cf0d58" providerId="ADAL" clId="{294C9A39-46F6-4DE0-ADE6-6E66BDBDA3C7}" dt="2023-10-26T14:56:08.658" v="3143" actId="478"/>
          <ac:picMkLst>
            <pc:docMk/>
            <pc:sldMk cId="2000221976" sldId="2147375752"/>
            <ac:picMk id="3" creationId="{5C652047-38D6-453D-956F-A5814074902B}"/>
          </ac:picMkLst>
        </pc:picChg>
        <pc:picChg chg="add mod">
          <ac:chgData name="Johan David Hernandez Ramirez" userId="9b09c58c-fa41-4ba7-8ac5-0dcdf7cf0d58" providerId="ADAL" clId="{294C9A39-46F6-4DE0-ADE6-6E66BDBDA3C7}" dt="2023-10-28T22:26:36.628" v="3665" actId="1076"/>
          <ac:picMkLst>
            <pc:docMk/>
            <pc:sldMk cId="2000221976" sldId="2147375752"/>
            <ac:picMk id="4" creationId="{C3D9B5D8-C51B-1BD4-DD0C-7BC516304158}"/>
          </ac:picMkLst>
        </pc:picChg>
        <pc:picChg chg="del">
          <ac:chgData name="Johan David Hernandez Ramirez" userId="9b09c58c-fa41-4ba7-8ac5-0dcdf7cf0d58" providerId="ADAL" clId="{294C9A39-46F6-4DE0-ADE6-6E66BDBDA3C7}" dt="2023-10-24T18:56:46.828" v="949" actId="478"/>
          <ac:picMkLst>
            <pc:docMk/>
            <pc:sldMk cId="2000221976" sldId="2147375752"/>
            <ac:picMk id="6" creationId="{6239995A-413F-6BDE-2EE4-DF7487AE352E}"/>
          </ac:picMkLst>
        </pc:picChg>
        <pc:picChg chg="add mod">
          <ac:chgData name="Johan David Hernandez Ramirez" userId="9b09c58c-fa41-4ba7-8ac5-0dcdf7cf0d58" providerId="ADAL" clId="{294C9A39-46F6-4DE0-ADE6-6E66BDBDA3C7}" dt="2023-10-26T14:57:10.148" v="3161" actId="1076"/>
          <ac:picMkLst>
            <pc:docMk/>
            <pc:sldMk cId="2000221976" sldId="2147375752"/>
            <ac:picMk id="8" creationId="{B49DF4F5-0A1A-4F3E-BAC9-AE7C38233E78}"/>
          </ac:picMkLst>
        </pc:picChg>
        <pc:picChg chg="add del mod">
          <ac:chgData name="Johan David Hernandez Ramirez" userId="9b09c58c-fa41-4ba7-8ac5-0dcdf7cf0d58" providerId="ADAL" clId="{294C9A39-46F6-4DE0-ADE6-6E66BDBDA3C7}" dt="2023-10-26T14:56:12.424" v="3146" actId="478"/>
          <ac:picMkLst>
            <pc:docMk/>
            <pc:sldMk cId="2000221976" sldId="2147375752"/>
            <ac:picMk id="12" creationId="{21666A07-C4EB-7FC2-DEAE-F83E1219DFAB}"/>
          </ac:picMkLst>
        </pc:picChg>
        <pc:picChg chg="add del mod">
          <ac:chgData name="Johan David Hernandez Ramirez" userId="9b09c58c-fa41-4ba7-8ac5-0dcdf7cf0d58" providerId="ADAL" clId="{294C9A39-46F6-4DE0-ADE6-6E66BDBDA3C7}" dt="2023-10-28T22:26:33.181" v="3664" actId="478"/>
          <ac:picMkLst>
            <pc:docMk/>
            <pc:sldMk cId="2000221976" sldId="2147375752"/>
            <ac:picMk id="15" creationId="{3E3305FA-F5E2-1946-3D3C-9A3E13DC3418}"/>
          </ac:picMkLst>
        </pc:picChg>
        <pc:cxnChg chg="add mod">
          <ac:chgData name="Johan David Hernandez Ramirez" userId="9b09c58c-fa41-4ba7-8ac5-0dcdf7cf0d58" providerId="ADAL" clId="{294C9A39-46F6-4DE0-ADE6-6E66BDBDA3C7}" dt="2023-10-26T15:49:25.606" v="3348" actId="208"/>
          <ac:cxnSpMkLst>
            <pc:docMk/>
            <pc:sldMk cId="2000221976" sldId="2147375752"/>
            <ac:cxnSpMk id="6" creationId="{5D851EDA-FFE7-AADB-E3FD-BE053CBF52A1}"/>
          </ac:cxnSpMkLst>
        </pc:cxnChg>
      </pc:sldChg>
      <pc:sldChg chg="addSp delSp modSp add mod">
        <pc:chgData name="Johan David Hernandez Ramirez" userId="9b09c58c-fa41-4ba7-8ac5-0dcdf7cf0d58" providerId="ADAL" clId="{294C9A39-46F6-4DE0-ADE6-6E66BDBDA3C7}" dt="2023-10-28T22:24:30.603" v="3660" actId="207"/>
        <pc:sldMkLst>
          <pc:docMk/>
          <pc:sldMk cId="1419148492" sldId="2147375753"/>
        </pc:sldMkLst>
        <pc:spChg chg="add del mod">
          <ac:chgData name="Johan David Hernandez Ramirez" userId="9b09c58c-fa41-4ba7-8ac5-0dcdf7cf0d58" providerId="ADAL" clId="{294C9A39-46F6-4DE0-ADE6-6E66BDBDA3C7}" dt="2023-10-26T14:55:07.423" v="3137" actId="478"/>
          <ac:spMkLst>
            <pc:docMk/>
            <pc:sldMk cId="1419148492" sldId="2147375753"/>
            <ac:spMk id="2" creationId="{EA579D47-ED41-9667-E674-436EBCB93F19}"/>
          </ac:spMkLst>
        </pc:spChg>
        <pc:spChg chg="add mod">
          <ac:chgData name="Johan David Hernandez Ramirez" userId="9b09c58c-fa41-4ba7-8ac5-0dcdf7cf0d58" providerId="ADAL" clId="{294C9A39-46F6-4DE0-ADE6-6E66BDBDA3C7}" dt="2023-10-28T22:24:30.603" v="3660" actId="207"/>
          <ac:spMkLst>
            <pc:docMk/>
            <pc:sldMk cId="1419148492" sldId="2147375753"/>
            <ac:spMk id="2" creationId="{F794E88E-5B81-F62F-2907-92FCD152BA82}"/>
          </ac:spMkLst>
        </pc:spChg>
        <pc:spChg chg="add del mod">
          <ac:chgData name="Johan David Hernandez Ramirez" userId="9b09c58c-fa41-4ba7-8ac5-0dcdf7cf0d58" providerId="ADAL" clId="{294C9A39-46F6-4DE0-ADE6-6E66BDBDA3C7}" dt="2023-10-26T14:55:05.760" v="3136" actId="21"/>
          <ac:spMkLst>
            <pc:docMk/>
            <pc:sldMk cId="1419148492" sldId="2147375753"/>
            <ac:spMk id="4" creationId="{54901425-00DD-5BA6-E187-D982561D7BFD}"/>
          </ac:spMkLst>
        </pc:spChg>
        <pc:spChg chg="add mod">
          <ac:chgData name="Johan David Hernandez Ramirez" userId="9b09c58c-fa41-4ba7-8ac5-0dcdf7cf0d58" providerId="ADAL" clId="{294C9A39-46F6-4DE0-ADE6-6E66BDBDA3C7}" dt="2023-10-27T19:59:51.030" v="3634" actId="113"/>
          <ac:spMkLst>
            <pc:docMk/>
            <pc:sldMk cId="1419148492" sldId="2147375753"/>
            <ac:spMk id="4" creationId="{7F4E75EB-6E8D-DE93-6C5F-27648B1B9A24}"/>
          </ac:spMkLst>
        </pc:spChg>
        <pc:spChg chg="add mod">
          <ac:chgData name="Johan David Hernandez Ramirez" userId="9b09c58c-fa41-4ba7-8ac5-0dcdf7cf0d58" providerId="ADAL" clId="{294C9A39-46F6-4DE0-ADE6-6E66BDBDA3C7}" dt="2023-10-26T14:55:07.779" v="3138"/>
          <ac:spMkLst>
            <pc:docMk/>
            <pc:sldMk cId="1419148492" sldId="2147375753"/>
            <ac:spMk id="6" creationId="{1BCB9C6D-9CDE-D1BA-8084-DA710FCBBCC1}"/>
          </ac:spMkLst>
        </pc:spChg>
        <pc:spChg chg="add mod ord">
          <ac:chgData name="Johan David Hernandez Ramirez" userId="9b09c58c-fa41-4ba7-8ac5-0dcdf7cf0d58" providerId="ADAL" clId="{294C9A39-46F6-4DE0-ADE6-6E66BDBDA3C7}" dt="2023-10-26T15:12:30.453" v="3211" actId="164"/>
          <ac:spMkLst>
            <pc:docMk/>
            <pc:sldMk cId="1419148492" sldId="2147375753"/>
            <ac:spMk id="7" creationId="{28B6491D-4925-4632-05F7-C367E9024361}"/>
          </ac:spMkLst>
        </pc:spChg>
        <pc:spChg chg="add mod">
          <ac:chgData name="Johan David Hernandez Ramirez" userId="9b09c58c-fa41-4ba7-8ac5-0dcdf7cf0d58" providerId="ADAL" clId="{294C9A39-46F6-4DE0-ADE6-6E66BDBDA3C7}" dt="2023-10-26T15:12:30.453" v="3211" actId="164"/>
          <ac:spMkLst>
            <pc:docMk/>
            <pc:sldMk cId="1419148492" sldId="2147375753"/>
            <ac:spMk id="8" creationId="{6A3EBE8E-1D79-5747-BC9E-0BCFFD95EB5A}"/>
          </ac:spMkLst>
        </pc:spChg>
        <pc:spChg chg="mod">
          <ac:chgData name="Johan David Hernandez Ramirez" userId="9b09c58c-fa41-4ba7-8ac5-0dcdf7cf0d58" providerId="ADAL" clId="{294C9A39-46F6-4DE0-ADE6-6E66BDBDA3C7}" dt="2023-10-26T15:12:52.851" v="3234"/>
          <ac:spMkLst>
            <pc:docMk/>
            <pc:sldMk cId="1419148492" sldId="2147375753"/>
            <ac:spMk id="11" creationId="{31615BA4-A80E-A15C-2837-E8CB49513DF7}"/>
          </ac:spMkLst>
        </pc:spChg>
        <pc:spChg chg="mod">
          <ac:chgData name="Johan David Hernandez Ramirez" userId="9b09c58c-fa41-4ba7-8ac5-0dcdf7cf0d58" providerId="ADAL" clId="{294C9A39-46F6-4DE0-ADE6-6E66BDBDA3C7}" dt="2023-10-26T15:14:11.808" v="3254" actId="6549"/>
          <ac:spMkLst>
            <pc:docMk/>
            <pc:sldMk cId="1419148492" sldId="2147375753"/>
            <ac:spMk id="12" creationId="{1A267078-A860-E88F-86F7-84A08446B9B3}"/>
          </ac:spMkLst>
        </pc:spChg>
        <pc:spChg chg="mod">
          <ac:chgData name="Johan David Hernandez Ramirez" userId="9b09c58c-fa41-4ba7-8ac5-0dcdf7cf0d58" providerId="ADAL" clId="{294C9A39-46F6-4DE0-ADE6-6E66BDBDA3C7}" dt="2023-10-26T15:12:53.109" v="3235"/>
          <ac:spMkLst>
            <pc:docMk/>
            <pc:sldMk cId="1419148492" sldId="2147375753"/>
            <ac:spMk id="14" creationId="{1B8C2509-FD17-07E0-BA78-8E6C2E2FF0EF}"/>
          </ac:spMkLst>
        </pc:spChg>
        <pc:spChg chg="mod">
          <ac:chgData name="Johan David Hernandez Ramirez" userId="9b09c58c-fa41-4ba7-8ac5-0dcdf7cf0d58" providerId="ADAL" clId="{294C9A39-46F6-4DE0-ADE6-6E66BDBDA3C7}" dt="2023-10-26T15:13:51.122" v="3252" actId="20577"/>
          <ac:spMkLst>
            <pc:docMk/>
            <pc:sldMk cId="1419148492" sldId="2147375753"/>
            <ac:spMk id="15" creationId="{7470DE51-F308-C978-7313-F2A043D47AB5}"/>
          </ac:spMkLst>
        </pc:spChg>
        <pc:spChg chg="add mod">
          <ac:chgData name="Johan David Hernandez Ramirez" userId="9b09c58c-fa41-4ba7-8ac5-0dcdf7cf0d58" providerId="ADAL" clId="{294C9A39-46F6-4DE0-ADE6-6E66BDBDA3C7}" dt="2023-10-27T20:00:14.693" v="3640" actId="113"/>
          <ac:spMkLst>
            <pc:docMk/>
            <pc:sldMk cId="1419148492" sldId="2147375753"/>
            <ac:spMk id="16" creationId="{0F6645A0-CF84-44A3-21E9-8F0995A69FBA}"/>
          </ac:spMkLst>
        </pc:spChg>
        <pc:grpChg chg="add mod">
          <ac:chgData name="Johan David Hernandez Ramirez" userId="9b09c58c-fa41-4ba7-8ac5-0dcdf7cf0d58" providerId="ADAL" clId="{294C9A39-46F6-4DE0-ADE6-6E66BDBDA3C7}" dt="2023-10-27T14:15:15.515" v="3551" actId="1036"/>
          <ac:grpSpMkLst>
            <pc:docMk/>
            <pc:sldMk cId="1419148492" sldId="2147375753"/>
            <ac:grpSpMk id="9" creationId="{F5ABB8FF-ED7A-D44E-D957-5325F61B3205}"/>
          </ac:grpSpMkLst>
        </pc:grpChg>
        <pc:grpChg chg="add mod">
          <ac:chgData name="Johan David Hernandez Ramirez" userId="9b09c58c-fa41-4ba7-8ac5-0dcdf7cf0d58" providerId="ADAL" clId="{294C9A39-46F6-4DE0-ADE6-6E66BDBDA3C7}" dt="2023-10-27T14:15:15.515" v="3551" actId="1036"/>
          <ac:grpSpMkLst>
            <pc:docMk/>
            <pc:sldMk cId="1419148492" sldId="2147375753"/>
            <ac:grpSpMk id="10" creationId="{D014EACC-335F-6E86-4B51-C7ADD0BD2FA3}"/>
          </ac:grpSpMkLst>
        </pc:grpChg>
        <pc:grpChg chg="add mod">
          <ac:chgData name="Johan David Hernandez Ramirez" userId="9b09c58c-fa41-4ba7-8ac5-0dcdf7cf0d58" providerId="ADAL" clId="{294C9A39-46F6-4DE0-ADE6-6E66BDBDA3C7}" dt="2023-10-27T14:15:15.515" v="3551" actId="1036"/>
          <ac:grpSpMkLst>
            <pc:docMk/>
            <pc:sldMk cId="1419148492" sldId="2147375753"/>
            <ac:grpSpMk id="13" creationId="{A22DC975-54CE-EDC5-3AF0-F477095D2A6B}"/>
          </ac:grpSpMkLst>
        </pc:grpChg>
        <pc:picChg chg="mod">
          <ac:chgData name="Johan David Hernandez Ramirez" userId="9b09c58c-fa41-4ba7-8ac5-0dcdf7cf0d58" providerId="ADAL" clId="{294C9A39-46F6-4DE0-ADE6-6E66BDBDA3C7}" dt="2023-10-27T14:15:15.515" v="3551" actId="1036"/>
          <ac:picMkLst>
            <pc:docMk/>
            <pc:sldMk cId="1419148492" sldId="2147375753"/>
            <ac:picMk id="3" creationId="{9F3E43B8-7093-34A2-2476-DCCCEF01608E}"/>
          </ac:picMkLst>
        </pc:picChg>
        <pc:picChg chg="mod">
          <ac:chgData name="Johan David Hernandez Ramirez" userId="9b09c58c-fa41-4ba7-8ac5-0dcdf7cf0d58" providerId="ADAL" clId="{294C9A39-46F6-4DE0-ADE6-6E66BDBDA3C7}" dt="2023-10-25T12:45:07.200" v="1248" actId="1076"/>
          <ac:picMkLst>
            <pc:docMk/>
            <pc:sldMk cId="1419148492" sldId="2147375753"/>
            <ac:picMk id="6" creationId="{6239995A-413F-6BDE-2EE4-DF7487AE352E}"/>
          </ac:picMkLst>
        </pc:picChg>
      </pc:sldChg>
      <pc:sldChg chg="addSp delSp modSp new mod modClrScheme modShow chgLayout">
        <pc:chgData name="Johan David Hernandez Ramirez" userId="9b09c58c-fa41-4ba7-8ac5-0dcdf7cf0d58" providerId="ADAL" clId="{294C9A39-46F6-4DE0-ADE6-6E66BDBDA3C7}" dt="2023-10-25T20:55:50.447" v="2584" actId="20577"/>
        <pc:sldMkLst>
          <pc:docMk/>
          <pc:sldMk cId="2610658299" sldId="2147375754"/>
        </pc:sldMkLst>
        <pc:spChg chg="del">
          <ac:chgData name="Johan David Hernandez Ramirez" userId="9b09c58c-fa41-4ba7-8ac5-0dcdf7cf0d58" providerId="ADAL" clId="{294C9A39-46F6-4DE0-ADE6-6E66BDBDA3C7}" dt="2023-10-25T13:45:05.964" v="1518" actId="700"/>
          <ac:spMkLst>
            <pc:docMk/>
            <pc:sldMk cId="2610658299" sldId="2147375754"/>
            <ac:spMk id="2" creationId="{A2C74C44-8176-4472-C197-938AC60ED345}"/>
          </ac:spMkLst>
        </pc:spChg>
        <pc:spChg chg="add mod">
          <ac:chgData name="Johan David Hernandez Ramirez" userId="9b09c58c-fa41-4ba7-8ac5-0dcdf7cf0d58" providerId="ADAL" clId="{294C9A39-46F6-4DE0-ADE6-6E66BDBDA3C7}" dt="2023-10-25T13:49:47.785" v="1680" actId="1076"/>
          <ac:spMkLst>
            <pc:docMk/>
            <pc:sldMk cId="2610658299" sldId="2147375754"/>
            <ac:spMk id="9" creationId="{6C331C9E-A9A3-9F26-D4F2-C5BB7455BC08}"/>
          </ac:spMkLst>
        </pc:spChg>
        <pc:spChg chg="add mod">
          <ac:chgData name="Johan David Hernandez Ramirez" userId="9b09c58c-fa41-4ba7-8ac5-0dcdf7cf0d58" providerId="ADAL" clId="{294C9A39-46F6-4DE0-ADE6-6E66BDBDA3C7}" dt="2023-10-25T13:50:05.916" v="1699" actId="1076"/>
          <ac:spMkLst>
            <pc:docMk/>
            <pc:sldMk cId="2610658299" sldId="2147375754"/>
            <ac:spMk id="10" creationId="{038C8584-2EEF-B29F-B156-D51F6DEBE158}"/>
          </ac:spMkLst>
        </pc:spChg>
        <pc:spChg chg="add mod">
          <ac:chgData name="Johan David Hernandez Ramirez" userId="9b09c58c-fa41-4ba7-8ac5-0dcdf7cf0d58" providerId="ADAL" clId="{294C9A39-46F6-4DE0-ADE6-6E66BDBDA3C7}" dt="2023-10-25T13:50:34.672" v="1729" actId="1076"/>
          <ac:spMkLst>
            <pc:docMk/>
            <pc:sldMk cId="2610658299" sldId="2147375754"/>
            <ac:spMk id="11" creationId="{0E3F218F-61F7-8B3B-E51F-5E96DD3C6A7A}"/>
          </ac:spMkLst>
        </pc:spChg>
        <pc:spChg chg="add mod">
          <ac:chgData name="Johan David Hernandez Ramirez" userId="9b09c58c-fa41-4ba7-8ac5-0dcdf7cf0d58" providerId="ADAL" clId="{294C9A39-46F6-4DE0-ADE6-6E66BDBDA3C7}" dt="2023-10-25T13:50:59.701" v="1746" actId="1076"/>
          <ac:spMkLst>
            <pc:docMk/>
            <pc:sldMk cId="2610658299" sldId="2147375754"/>
            <ac:spMk id="12" creationId="{F633A3A2-980F-1A61-2780-051260C08EEE}"/>
          </ac:spMkLst>
        </pc:spChg>
        <pc:spChg chg="add mod">
          <ac:chgData name="Johan David Hernandez Ramirez" userId="9b09c58c-fa41-4ba7-8ac5-0dcdf7cf0d58" providerId="ADAL" clId="{294C9A39-46F6-4DE0-ADE6-6E66BDBDA3C7}" dt="2023-10-25T13:57:39.715" v="1908" actId="1076"/>
          <ac:spMkLst>
            <pc:docMk/>
            <pc:sldMk cId="2610658299" sldId="2147375754"/>
            <ac:spMk id="13" creationId="{815B5FA3-293B-7FA6-6DAF-9C995BBEC3DE}"/>
          </ac:spMkLst>
        </pc:spChg>
        <pc:spChg chg="add mod">
          <ac:chgData name="Johan David Hernandez Ramirez" userId="9b09c58c-fa41-4ba7-8ac5-0dcdf7cf0d58" providerId="ADAL" clId="{294C9A39-46F6-4DE0-ADE6-6E66BDBDA3C7}" dt="2023-10-25T13:57:32.593" v="1905" actId="1076"/>
          <ac:spMkLst>
            <pc:docMk/>
            <pc:sldMk cId="2610658299" sldId="2147375754"/>
            <ac:spMk id="14" creationId="{2986272E-87A7-C317-E5DC-F329F0D42EF4}"/>
          </ac:spMkLst>
        </pc:spChg>
        <pc:spChg chg="add mod">
          <ac:chgData name="Johan David Hernandez Ramirez" userId="9b09c58c-fa41-4ba7-8ac5-0dcdf7cf0d58" providerId="ADAL" clId="{294C9A39-46F6-4DE0-ADE6-6E66BDBDA3C7}" dt="2023-10-25T13:57:55.701" v="1915" actId="1035"/>
          <ac:spMkLst>
            <pc:docMk/>
            <pc:sldMk cId="2610658299" sldId="2147375754"/>
            <ac:spMk id="15" creationId="{7EA0E153-A84A-622F-5F8D-054090B0BC65}"/>
          </ac:spMkLst>
        </pc:spChg>
        <pc:spChg chg="add mod">
          <ac:chgData name="Johan David Hernandez Ramirez" userId="9b09c58c-fa41-4ba7-8ac5-0dcdf7cf0d58" providerId="ADAL" clId="{294C9A39-46F6-4DE0-ADE6-6E66BDBDA3C7}" dt="2023-10-25T13:52:12.843" v="1793" actId="20577"/>
          <ac:spMkLst>
            <pc:docMk/>
            <pc:sldMk cId="2610658299" sldId="2147375754"/>
            <ac:spMk id="16" creationId="{9D73C5ED-370E-A75A-20CE-9513D203192B}"/>
          </ac:spMkLst>
        </pc:spChg>
        <pc:spChg chg="add mod">
          <ac:chgData name="Johan David Hernandez Ramirez" userId="9b09c58c-fa41-4ba7-8ac5-0dcdf7cf0d58" providerId="ADAL" clId="{294C9A39-46F6-4DE0-ADE6-6E66BDBDA3C7}" dt="2023-10-25T13:52:35.042" v="1808" actId="1037"/>
          <ac:spMkLst>
            <pc:docMk/>
            <pc:sldMk cId="2610658299" sldId="2147375754"/>
            <ac:spMk id="17" creationId="{DC1AD7A1-E954-E9D4-FAA4-4C793AA52088}"/>
          </ac:spMkLst>
        </pc:spChg>
        <pc:spChg chg="add del mod">
          <ac:chgData name="Johan David Hernandez Ramirez" userId="9b09c58c-fa41-4ba7-8ac5-0dcdf7cf0d58" providerId="ADAL" clId="{294C9A39-46F6-4DE0-ADE6-6E66BDBDA3C7}" dt="2023-10-25T13:56:20.620" v="1888" actId="478"/>
          <ac:spMkLst>
            <pc:docMk/>
            <pc:sldMk cId="2610658299" sldId="2147375754"/>
            <ac:spMk id="18" creationId="{C5A1EAD9-961A-43F7-C7CF-8B2AB6A675C5}"/>
          </ac:spMkLst>
        </pc:spChg>
        <pc:spChg chg="add del mod">
          <ac:chgData name="Johan David Hernandez Ramirez" userId="9b09c58c-fa41-4ba7-8ac5-0dcdf7cf0d58" providerId="ADAL" clId="{294C9A39-46F6-4DE0-ADE6-6E66BDBDA3C7}" dt="2023-10-25T13:55:14.500" v="1872" actId="478"/>
          <ac:spMkLst>
            <pc:docMk/>
            <pc:sldMk cId="2610658299" sldId="2147375754"/>
            <ac:spMk id="19" creationId="{99D00437-A889-E5FD-B2F8-C02286161866}"/>
          </ac:spMkLst>
        </pc:spChg>
        <pc:spChg chg="add del mod">
          <ac:chgData name="Johan David Hernandez Ramirez" userId="9b09c58c-fa41-4ba7-8ac5-0dcdf7cf0d58" providerId="ADAL" clId="{294C9A39-46F6-4DE0-ADE6-6E66BDBDA3C7}" dt="2023-10-25T13:56:22.548" v="1889" actId="478"/>
          <ac:spMkLst>
            <pc:docMk/>
            <pc:sldMk cId="2610658299" sldId="2147375754"/>
            <ac:spMk id="20" creationId="{EECBA01E-22C8-08EA-1BB0-830513F98B01}"/>
          </ac:spMkLst>
        </pc:spChg>
        <pc:spChg chg="add del mod">
          <ac:chgData name="Johan David Hernandez Ramirez" userId="9b09c58c-fa41-4ba7-8ac5-0dcdf7cf0d58" providerId="ADAL" clId="{294C9A39-46F6-4DE0-ADE6-6E66BDBDA3C7}" dt="2023-10-25T13:56:23.621" v="1890" actId="478"/>
          <ac:spMkLst>
            <pc:docMk/>
            <pc:sldMk cId="2610658299" sldId="2147375754"/>
            <ac:spMk id="21" creationId="{B66A6BA7-1EE1-C2E6-CCC0-BD38F2BE0D0A}"/>
          </ac:spMkLst>
        </pc:spChg>
        <pc:spChg chg="add del mod">
          <ac:chgData name="Johan David Hernandez Ramirez" userId="9b09c58c-fa41-4ba7-8ac5-0dcdf7cf0d58" providerId="ADAL" clId="{294C9A39-46F6-4DE0-ADE6-6E66BDBDA3C7}" dt="2023-10-25T13:56:24.437" v="1891" actId="478"/>
          <ac:spMkLst>
            <pc:docMk/>
            <pc:sldMk cId="2610658299" sldId="2147375754"/>
            <ac:spMk id="22" creationId="{0CE71EF1-5AF7-4A84-46B5-59C196CAE02D}"/>
          </ac:spMkLst>
        </pc:spChg>
        <pc:spChg chg="add mod">
          <ac:chgData name="Johan David Hernandez Ramirez" userId="9b09c58c-fa41-4ba7-8ac5-0dcdf7cf0d58" providerId="ADAL" clId="{294C9A39-46F6-4DE0-ADE6-6E66BDBDA3C7}" dt="2023-10-25T20:22:09.084" v="2129" actId="1076"/>
          <ac:spMkLst>
            <pc:docMk/>
            <pc:sldMk cId="2610658299" sldId="2147375754"/>
            <ac:spMk id="23" creationId="{B3C5685A-A747-A770-8376-E612C5327F9E}"/>
          </ac:spMkLst>
        </pc:spChg>
        <pc:spChg chg="add del mod">
          <ac:chgData name="Johan David Hernandez Ramirez" userId="9b09c58c-fa41-4ba7-8ac5-0dcdf7cf0d58" providerId="ADAL" clId="{294C9A39-46F6-4DE0-ADE6-6E66BDBDA3C7}" dt="2023-10-25T13:58:27.045" v="1924" actId="478"/>
          <ac:spMkLst>
            <pc:docMk/>
            <pc:sldMk cId="2610658299" sldId="2147375754"/>
            <ac:spMk id="24" creationId="{D04EACAF-7A29-D4CB-69AB-0FC87F3F871F}"/>
          </ac:spMkLst>
        </pc:spChg>
        <pc:spChg chg="add mod">
          <ac:chgData name="Johan David Hernandez Ramirez" userId="9b09c58c-fa41-4ba7-8ac5-0dcdf7cf0d58" providerId="ADAL" clId="{294C9A39-46F6-4DE0-ADE6-6E66BDBDA3C7}" dt="2023-10-25T20:21:55.031" v="2127" actId="1076"/>
          <ac:spMkLst>
            <pc:docMk/>
            <pc:sldMk cId="2610658299" sldId="2147375754"/>
            <ac:spMk id="27" creationId="{AF93BDF6-A2E0-115F-96CA-29825142D62A}"/>
          </ac:spMkLst>
        </pc:spChg>
        <pc:spChg chg="add mod">
          <ac:chgData name="Johan David Hernandez Ramirez" userId="9b09c58c-fa41-4ba7-8ac5-0dcdf7cf0d58" providerId="ADAL" clId="{294C9A39-46F6-4DE0-ADE6-6E66BDBDA3C7}" dt="2023-10-25T20:22:13.176" v="2130" actId="1076"/>
          <ac:spMkLst>
            <pc:docMk/>
            <pc:sldMk cId="2610658299" sldId="2147375754"/>
            <ac:spMk id="28" creationId="{C3ED18A8-7DB5-AAD3-FB4F-FA864D966260}"/>
          </ac:spMkLst>
        </pc:spChg>
        <pc:spChg chg="add mod">
          <ac:chgData name="Johan David Hernandez Ramirez" userId="9b09c58c-fa41-4ba7-8ac5-0dcdf7cf0d58" providerId="ADAL" clId="{294C9A39-46F6-4DE0-ADE6-6E66BDBDA3C7}" dt="2023-10-25T20:22:15.815" v="2131" actId="1076"/>
          <ac:spMkLst>
            <pc:docMk/>
            <pc:sldMk cId="2610658299" sldId="2147375754"/>
            <ac:spMk id="29" creationId="{F5B46ED4-6BD0-F161-BF9E-C9F51687A2C9}"/>
          </ac:spMkLst>
        </pc:spChg>
        <pc:spChg chg="add mod">
          <ac:chgData name="Johan David Hernandez Ramirez" userId="9b09c58c-fa41-4ba7-8ac5-0dcdf7cf0d58" providerId="ADAL" clId="{294C9A39-46F6-4DE0-ADE6-6E66BDBDA3C7}" dt="2023-10-25T20:22:20.141" v="2132" actId="1076"/>
          <ac:spMkLst>
            <pc:docMk/>
            <pc:sldMk cId="2610658299" sldId="2147375754"/>
            <ac:spMk id="30" creationId="{94DDD8FD-8BCB-16A7-7AAA-82B0A1C8ECBF}"/>
          </ac:spMkLst>
        </pc:spChg>
        <pc:spChg chg="mod">
          <ac:chgData name="Johan David Hernandez Ramirez" userId="9b09c58c-fa41-4ba7-8ac5-0dcdf7cf0d58" providerId="ADAL" clId="{294C9A39-46F6-4DE0-ADE6-6E66BDBDA3C7}" dt="2023-10-25T13:58:38.363" v="1925"/>
          <ac:spMkLst>
            <pc:docMk/>
            <pc:sldMk cId="2610658299" sldId="2147375754"/>
            <ac:spMk id="33" creationId="{4FFD8061-8C12-091A-5A93-C9BD9A2D962B}"/>
          </ac:spMkLst>
        </pc:spChg>
        <pc:spChg chg="mod">
          <ac:chgData name="Johan David Hernandez Ramirez" userId="9b09c58c-fa41-4ba7-8ac5-0dcdf7cf0d58" providerId="ADAL" clId="{294C9A39-46F6-4DE0-ADE6-6E66BDBDA3C7}" dt="2023-10-25T13:58:38.363" v="1925"/>
          <ac:spMkLst>
            <pc:docMk/>
            <pc:sldMk cId="2610658299" sldId="2147375754"/>
            <ac:spMk id="34" creationId="{D559699F-E22C-5B33-0BD0-EFCD24B6A998}"/>
          </ac:spMkLst>
        </pc:spChg>
        <pc:spChg chg="add del mod">
          <ac:chgData name="Johan David Hernandez Ramirez" userId="9b09c58c-fa41-4ba7-8ac5-0dcdf7cf0d58" providerId="ADAL" clId="{294C9A39-46F6-4DE0-ADE6-6E66BDBDA3C7}" dt="2023-10-25T13:58:51.151" v="1928"/>
          <ac:spMkLst>
            <pc:docMk/>
            <pc:sldMk cId="2610658299" sldId="2147375754"/>
            <ac:spMk id="35" creationId="{299C70CD-A9B9-7980-440F-8BC0081C080B}"/>
          </ac:spMkLst>
        </pc:spChg>
        <pc:spChg chg="add mod">
          <ac:chgData name="Johan David Hernandez Ramirez" userId="9b09c58c-fa41-4ba7-8ac5-0dcdf7cf0d58" providerId="ADAL" clId="{294C9A39-46F6-4DE0-ADE6-6E66BDBDA3C7}" dt="2023-10-25T20:24:22.295" v="2134" actId="1076"/>
          <ac:spMkLst>
            <pc:docMk/>
            <pc:sldMk cId="2610658299" sldId="2147375754"/>
            <ac:spMk id="36" creationId="{00F3B252-F22F-0758-5D33-3295BDC6AA1D}"/>
          </ac:spMkLst>
        </pc:spChg>
        <pc:spChg chg="add mod">
          <ac:chgData name="Johan David Hernandez Ramirez" userId="9b09c58c-fa41-4ba7-8ac5-0dcdf7cf0d58" providerId="ADAL" clId="{294C9A39-46F6-4DE0-ADE6-6E66BDBDA3C7}" dt="2023-10-25T20:55:50.447" v="2584" actId="20577"/>
          <ac:spMkLst>
            <pc:docMk/>
            <pc:sldMk cId="2610658299" sldId="2147375754"/>
            <ac:spMk id="37" creationId="{EEF8E898-59F0-604B-09A4-2090BF467322}"/>
          </ac:spMkLst>
        </pc:spChg>
        <pc:spChg chg="add mod">
          <ac:chgData name="Johan David Hernandez Ramirez" userId="9b09c58c-fa41-4ba7-8ac5-0dcdf7cf0d58" providerId="ADAL" clId="{294C9A39-46F6-4DE0-ADE6-6E66BDBDA3C7}" dt="2023-10-25T20:55:38.855" v="2578" actId="1076"/>
          <ac:spMkLst>
            <pc:docMk/>
            <pc:sldMk cId="2610658299" sldId="2147375754"/>
            <ac:spMk id="38" creationId="{2DD3BC9B-1EDE-0CD9-77A7-4569F0B93A04}"/>
          </ac:spMkLst>
        </pc:spChg>
        <pc:grpChg chg="add del mod">
          <ac:chgData name="Johan David Hernandez Ramirez" userId="9b09c58c-fa41-4ba7-8ac5-0dcdf7cf0d58" providerId="ADAL" clId="{294C9A39-46F6-4DE0-ADE6-6E66BDBDA3C7}" dt="2023-10-25T13:58:51.151" v="1928"/>
          <ac:grpSpMkLst>
            <pc:docMk/>
            <pc:sldMk cId="2610658299" sldId="2147375754"/>
            <ac:grpSpMk id="32" creationId="{5C5C6155-BD73-65CF-F4E5-CC6BACCA9894}"/>
          </ac:grpSpMkLst>
        </pc:grpChg>
        <pc:picChg chg="add del mod">
          <ac:chgData name="Johan David Hernandez Ramirez" userId="9b09c58c-fa41-4ba7-8ac5-0dcdf7cf0d58" providerId="ADAL" clId="{294C9A39-46F6-4DE0-ADE6-6E66BDBDA3C7}" dt="2023-10-25T13:58:11.075" v="1922" actId="1076"/>
          <ac:picMkLst>
            <pc:docMk/>
            <pc:sldMk cId="2610658299" sldId="2147375754"/>
            <ac:picMk id="3" creationId="{ADE008C8-E876-67F5-F8E0-B59E13C2AC21}"/>
          </ac:picMkLst>
        </pc:picChg>
        <pc:cxnChg chg="add mod ord">
          <ac:chgData name="Johan David Hernandez Ramirez" userId="9b09c58c-fa41-4ba7-8ac5-0dcdf7cf0d58" providerId="ADAL" clId="{294C9A39-46F6-4DE0-ADE6-6E66BDBDA3C7}" dt="2023-10-25T13:48:42.526" v="1634" actId="167"/>
          <ac:cxnSpMkLst>
            <pc:docMk/>
            <pc:sldMk cId="2610658299" sldId="2147375754"/>
            <ac:cxnSpMk id="5" creationId="{0F67CA8A-E581-B853-4F81-0473C60214F8}"/>
          </ac:cxnSpMkLst>
        </pc:cxnChg>
        <pc:cxnChg chg="add mod ord">
          <ac:chgData name="Johan David Hernandez Ramirez" userId="9b09c58c-fa41-4ba7-8ac5-0dcdf7cf0d58" providerId="ADAL" clId="{294C9A39-46F6-4DE0-ADE6-6E66BDBDA3C7}" dt="2023-10-25T13:48:44.589" v="1635" actId="167"/>
          <ac:cxnSpMkLst>
            <pc:docMk/>
            <pc:sldMk cId="2610658299" sldId="2147375754"/>
            <ac:cxnSpMk id="6" creationId="{354CFD70-84A5-72ED-B41B-A9CAB23F5C07}"/>
          </ac:cxnSpMkLst>
        </pc:cxnChg>
        <pc:cxnChg chg="add del">
          <ac:chgData name="Johan David Hernandez Ramirez" userId="9b09c58c-fa41-4ba7-8ac5-0dcdf7cf0d58" providerId="ADAL" clId="{294C9A39-46F6-4DE0-ADE6-6E66BDBDA3C7}" dt="2023-10-25T13:57:01.796" v="1897" actId="478"/>
          <ac:cxnSpMkLst>
            <pc:docMk/>
            <pc:sldMk cId="2610658299" sldId="2147375754"/>
            <ac:cxnSpMk id="26" creationId="{C05FABF1-F913-B0BC-0524-B3C5FE26F53A}"/>
          </ac:cxnSpMkLst>
        </pc:cxnChg>
        <pc:cxnChg chg="add del mod">
          <ac:chgData name="Johan David Hernandez Ramirez" userId="9b09c58c-fa41-4ba7-8ac5-0dcdf7cf0d58" providerId="ADAL" clId="{294C9A39-46F6-4DE0-ADE6-6E66BDBDA3C7}" dt="2023-10-25T13:58:51.151" v="1928"/>
          <ac:cxnSpMkLst>
            <pc:docMk/>
            <pc:sldMk cId="2610658299" sldId="2147375754"/>
            <ac:cxnSpMk id="31" creationId="{BF7D3E79-B4CD-BEEB-421A-B376D7339AE5}"/>
          </ac:cxnSpMkLst>
        </pc:cxnChg>
      </pc:sldChg>
      <pc:sldChg chg="addSp modSp add mod modNotesTx">
        <pc:chgData name="Johan David Hernandez Ramirez" userId="9b09c58c-fa41-4ba7-8ac5-0dcdf7cf0d58" providerId="ADAL" clId="{294C9A39-46F6-4DE0-ADE6-6E66BDBDA3C7}" dt="2023-10-25T19:29:04.575" v="2121" actId="313"/>
        <pc:sldMkLst>
          <pc:docMk/>
          <pc:sldMk cId="242925207" sldId="2147375755"/>
        </pc:sldMkLst>
        <pc:spChg chg="add mod">
          <ac:chgData name="Johan David Hernandez Ramirez" userId="9b09c58c-fa41-4ba7-8ac5-0dcdf7cf0d58" providerId="ADAL" clId="{294C9A39-46F6-4DE0-ADE6-6E66BDBDA3C7}" dt="2023-10-25T19:29:04.575" v="2121" actId="313"/>
          <ac:spMkLst>
            <pc:docMk/>
            <pc:sldMk cId="242925207" sldId="2147375755"/>
            <ac:spMk id="3" creationId="{FAD3AC5D-7204-01E8-E8C6-3C754D4DC9D5}"/>
          </ac:spMkLst>
        </pc:spChg>
        <pc:picChg chg="mod">
          <ac:chgData name="Johan David Hernandez Ramirez" userId="9b09c58c-fa41-4ba7-8ac5-0dcdf7cf0d58" providerId="ADAL" clId="{294C9A39-46F6-4DE0-ADE6-6E66BDBDA3C7}" dt="2023-10-25T14:19:36.003" v="2001" actId="1076"/>
          <ac:picMkLst>
            <pc:docMk/>
            <pc:sldMk cId="242925207" sldId="2147375755"/>
            <ac:picMk id="2" creationId="{F7939113-6D72-5A23-A8B1-FE8F010705CF}"/>
          </ac:picMkLst>
        </pc:picChg>
      </pc:sldChg>
      <pc:sldChg chg="add del">
        <pc:chgData name="Johan David Hernandez Ramirez" userId="9b09c58c-fa41-4ba7-8ac5-0dcdf7cf0d58" providerId="ADAL" clId="{294C9A39-46F6-4DE0-ADE6-6E66BDBDA3C7}" dt="2023-10-25T20:34:25.549" v="2192" actId="47"/>
        <pc:sldMkLst>
          <pc:docMk/>
          <pc:sldMk cId="2204118545" sldId="2147375756"/>
        </pc:sldMkLst>
      </pc:sldChg>
      <pc:sldChg chg="add del">
        <pc:chgData name="Johan David Hernandez Ramirez" userId="9b09c58c-fa41-4ba7-8ac5-0dcdf7cf0d58" providerId="ADAL" clId="{294C9A39-46F6-4DE0-ADE6-6E66BDBDA3C7}" dt="2023-10-25T20:24:48.191" v="2137"/>
        <pc:sldMkLst>
          <pc:docMk/>
          <pc:sldMk cId="3409398161" sldId="2147375756"/>
        </pc:sldMkLst>
      </pc:sldChg>
      <pc:sldChg chg="addSp modSp add mod">
        <pc:chgData name="Johan David Hernandez Ramirez" userId="9b09c58c-fa41-4ba7-8ac5-0dcdf7cf0d58" providerId="ADAL" clId="{294C9A39-46F6-4DE0-ADE6-6E66BDBDA3C7}" dt="2023-10-26T17:00:47.572" v="3369" actId="20577"/>
        <pc:sldMkLst>
          <pc:docMk/>
          <pc:sldMk cId="2661660587" sldId="2147375757"/>
        </pc:sldMkLst>
        <pc:spChg chg="mod">
          <ac:chgData name="Johan David Hernandez Ramirez" userId="9b09c58c-fa41-4ba7-8ac5-0dcdf7cf0d58" providerId="ADAL" clId="{294C9A39-46F6-4DE0-ADE6-6E66BDBDA3C7}" dt="2023-10-26T17:00:47.572" v="3369" actId="20577"/>
          <ac:spMkLst>
            <pc:docMk/>
            <pc:sldMk cId="2661660587" sldId="2147375757"/>
            <ac:spMk id="5" creationId="{83AA037E-EE67-7F96-3BD5-A16E2B35D420}"/>
          </ac:spMkLst>
        </pc:spChg>
        <pc:spChg chg="mod">
          <ac:chgData name="Johan David Hernandez Ramirez" userId="9b09c58c-fa41-4ba7-8ac5-0dcdf7cf0d58" providerId="ADAL" clId="{294C9A39-46F6-4DE0-ADE6-6E66BDBDA3C7}" dt="2023-10-26T15:46:41.530" v="3340" actId="20577"/>
          <ac:spMkLst>
            <pc:docMk/>
            <pc:sldMk cId="2661660587" sldId="2147375757"/>
            <ac:spMk id="13" creationId="{4A042D51-46C9-883A-9AC9-ACCE88A22C53}"/>
          </ac:spMkLst>
        </pc:spChg>
        <pc:spChg chg="add mod">
          <ac:chgData name="Johan David Hernandez Ramirez" userId="9b09c58c-fa41-4ba7-8ac5-0dcdf7cf0d58" providerId="ADAL" clId="{294C9A39-46F6-4DE0-ADE6-6E66BDBDA3C7}" dt="2023-10-25T20:50:29.171" v="2464" actId="14100"/>
          <ac:spMkLst>
            <pc:docMk/>
            <pc:sldMk cId="2661660587" sldId="2147375757"/>
            <ac:spMk id="16" creationId="{E73A7C62-01ED-9DDD-4580-A13D72F73B17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0" creationId="{9B263451-7FC9-5DC6-ED82-1378331BC6A0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1" creationId="{729DB4AD-5286-8AC3-6E3B-875D8F474F2A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3" creationId="{27992BA4-1609-720D-D544-3E624EFA3063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5" creationId="{49D5C4E2-130C-32EE-7697-DC6788F81253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7" creationId="{0DBF62E0-F7CC-7908-9054-7DBB99EA5F38}"/>
          </ac:spMkLst>
        </pc:spChg>
        <pc:spChg chg="add mod">
          <ac:chgData name="Johan David Hernandez Ramirez" userId="9b09c58c-fa41-4ba7-8ac5-0dcdf7cf0d58" providerId="ADAL" clId="{294C9A39-46F6-4DE0-ADE6-6E66BDBDA3C7}" dt="2023-10-25T21:43:45.055" v="3040" actId="1076"/>
          <ac:spMkLst>
            <pc:docMk/>
            <pc:sldMk cId="2661660587" sldId="2147375757"/>
            <ac:spMk id="29" creationId="{E838103F-995C-A1EE-8735-B5BCFA76C286}"/>
          </ac:spMkLst>
        </pc:spChg>
        <pc:picChg chg="add mod">
          <ac:chgData name="Johan David Hernandez Ramirez" userId="9b09c58c-fa41-4ba7-8ac5-0dcdf7cf0d58" providerId="ADAL" clId="{294C9A39-46F6-4DE0-ADE6-6E66BDBDA3C7}" dt="2023-10-25T20:50:32.885" v="2465" actId="1076"/>
          <ac:picMkLst>
            <pc:docMk/>
            <pc:sldMk cId="2661660587" sldId="2147375757"/>
            <ac:picMk id="17" creationId="{CC63BF18-9BD6-F944-B073-237E9B83BD22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18" creationId="{AE6ED2F9-99F3-6233-1722-BCD89773EDC5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19" creationId="{0E345C6E-60EB-4B4A-0E04-BC10FFA749C4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22" creationId="{432B1536-B7CD-BB62-B472-3D536C5987C3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24" creationId="{ADB4FBD3-0EAB-2C7C-9120-15DE94E4B697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26" creationId="{5CBA1594-45F1-2C3D-0D6C-9779EDC59628}"/>
          </ac:picMkLst>
        </pc:picChg>
        <pc:picChg chg="add mod">
          <ac:chgData name="Johan David Hernandez Ramirez" userId="9b09c58c-fa41-4ba7-8ac5-0dcdf7cf0d58" providerId="ADAL" clId="{294C9A39-46F6-4DE0-ADE6-6E66BDBDA3C7}" dt="2023-10-25T21:43:45.055" v="3040" actId="1076"/>
          <ac:picMkLst>
            <pc:docMk/>
            <pc:sldMk cId="2661660587" sldId="2147375757"/>
            <ac:picMk id="28" creationId="{23AE9C0D-3007-1F1A-8769-348F1E75FF67}"/>
          </ac:picMkLst>
        </pc:picChg>
      </pc:sldChg>
      <pc:sldChg chg="add del">
        <pc:chgData name="Johan David Hernandez Ramirez" userId="9b09c58c-fa41-4ba7-8ac5-0dcdf7cf0d58" providerId="ADAL" clId="{294C9A39-46F6-4DE0-ADE6-6E66BDBDA3C7}" dt="2023-10-25T20:34:20.804" v="2190" actId="47"/>
        <pc:sldMkLst>
          <pc:docMk/>
          <pc:sldMk cId="3575848263" sldId="2147375757"/>
        </pc:sldMkLst>
      </pc:sldChg>
      <pc:sldChg chg="addSp delSp modSp add mod modClrScheme chgLayout">
        <pc:chgData name="Johan David Hernandez Ramirez" userId="9b09c58c-fa41-4ba7-8ac5-0dcdf7cf0d58" providerId="ADAL" clId="{294C9A39-46F6-4DE0-ADE6-6E66BDBDA3C7}" dt="2023-10-27T14:21:13.458" v="3604" actId="1076"/>
        <pc:sldMkLst>
          <pc:docMk/>
          <pc:sldMk cId="737064439" sldId="2147375758"/>
        </pc:sldMkLst>
        <pc:spChg chg="mod">
          <ac:chgData name="Johan David Hernandez Ramirez" userId="9b09c58c-fa41-4ba7-8ac5-0dcdf7cf0d58" providerId="ADAL" clId="{294C9A39-46F6-4DE0-ADE6-6E66BDBDA3C7}" dt="2023-10-25T21:02:14.837" v="2609" actId="20577"/>
          <ac:spMkLst>
            <pc:docMk/>
            <pc:sldMk cId="737064439" sldId="2147375758"/>
            <ac:spMk id="5" creationId="{EA9AD510-AFD0-1343-953F-48747109D112}"/>
          </ac:spMkLst>
        </pc:spChg>
        <pc:spChg chg="del">
          <ac:chgData name="Johan David Hernandez Ramirez" userId="9b09c58c-fa41-4ba7-8ac5-0dcdf7cf0d58" providerId="ADAL" clId="{294C9A39-46F6-4DE0-ADE6-6E66BDBDA3C7}" dt="2023-10-25T21:00:15.558" v="2587" actId="478"/>
          <ac:spMkLst>
            <pc:docMk/>
            <pc:sldMk cId="737064439" sldId="2147375758"/>
            <ac:spMk id="9" creationId="{DE1002E6-A835-D1CC-AAEF-EAAA6302A84C}"/>
          </ac:spMkLst>
        </pc:spChg>
        <pc:picChg chg="add del mod">
          <ac:chgData name="Johan David Hernandez Ramirez" userId="9b09c58c-fa41-4ba7-8ac5-0dcdf7cf0d58" providerId="ADAL" clId="{294C9A39-46F6-4DE0-ADE6-6E66BDBDA3C7}" dt="2023-10-25T21:02:40.070" v="2610" actId="478"/>
          <ac:picMkLst>
            <pc:docMk/>
            <pc:sldMk cId="737064439" sldId="2147375758"/>
            <ac:picMk id="3" creationId="{54FF38AD-08E6-C4BC-EA3D-347FF1DDACFE}"/>
          </ac:picMkLst>
        </pc:picChg>
        <pc:picChg chg="add del mod">
          <ac:chgData name="Johan David Hernandez Ramirez" userId="9b09c58c-fa41-4ba7-8ac5-0dcdf7cf0d58" providerId="ADAL" clId="{294C9A39-46F6-4DE0-ADE6-6E66BDBDA3C7}" dt="2023-10-27T14:21:03.462" v="3599" actId="478"/>
          <ac:picMkLst>
            <pc:docMk/>
            <pc:sldMk cId="737064439" sldId="2147375758"/>
            <ac:picMk id="3" creationId="{DE6CFBF7-F895-CF83-1181-F210A118AC1F}"/>
          </ac:picMkLst>
        </pc:picChg>
        <pc:picChg chg="add mod">
          <ac:chgData name="Johan David Hernandez Ramirez" userId="9b09c58c-fa41-4ba7-8ac5-0dcdf7cf0d58" providerId="ADAL" clId="{294C9A39-46F6-4DE0-ADE6-6E66BDBDA3C7}" dt="2023-10-27T14:21:13.458" v="3604" actId="1076"/>
          <ac:picMkLst>
            <pc:docMk/>
            <pc:sldMk cId="737064439" sldId="2147375758"/>
            <ac:picMk id="4" creationId="{F9CA359B-874D-6448-50BC-1763FB63CD2E}"/>
          </ac:picMkLst>
        </pc:picChg>
        <pc:picChg chg="add del mod ord">
          <ac:chgData name="Johan David Hernandez Ramirez" userId="9b09c58c-fa41-4ba7-8ac5-0dcdf7cf0d58" providerId="ADAL" clId="{294C9A39-46F6-4DE0-ADE6-6E66BDBDA3C7}" dt="2023-10-26T14:17:00.156" v="3092" actId="478"/>
          <ac:picMkLst>
            <pc:docMk/>
            <pc:sldMk cId="737064439" sldId="2147375758"/>
            <ac:picMk id="6" creationId="{4B7C3D27-56A2-150E-E355-CC78DFDB226B}"/>
          </ac:picMkLst>
        </pc:picChg>
        <pc:picChg chg="del">
          <ac:chgData name="Johan David Hernandez Ramirez" userId="9b09c58c-fa41-4ba7-8ac5-0dcdf7cf0d58" providerId="ADAL" clId="{294C9A39-46F6-4DE0-ADE6-6E66BDBDA3C7}" dt="2023-10-25T21:00:14.383" v="2586" actId="478"/>
          <ac:picMkLst>
            <pc:docMk/>
            <pc:sldMk cId="737064439" sldId="2147375758"/>
            <ac:picMk id="8" creationId="{EB90DDC6-ADE3-D69B-765B-FE6A80ED1E7E}"/>
          </ac:picMkLst>
        </pc:picChg>
        <pc:picChg chg="del">
          <ac:chgData name="Johan David Hernandez Ramirez" userId="9b09c58c-fa41-4ba7-8ac5-0dcdf7cf0d58" providerId="ADAL" clId="{294C9A39-46F6-4DE0-ADE6-6E66BDBDA3C7}" dt="2023-10-25T21:00:16.340" v="2588" actId="478"/>
          <ac:picMkLst>
            <pc:docMk/>
            <pc:sldMk cId="737064439" sldId="2147375758"/>
            <ac:picMk id="10" creationId="{4BFBAF3B-7B83-EFF3-7FAE-B47048E37FC3}"/>
          </ac:picMkLst>
        </pc:picChg>
      </pc:sldChg>
      <pc:sldChg chg="addSp delSp modSp mod">
        <pc:chgData name="Johan David Hernandez Ramirez" userId="9b09c58c-fa41-4ba7-8ac5-0dcdf7cf0d58" providerId="ADAL" clId="{294C9A39-46F6-4DE0-ADE6-6E66BDBDA3C7}" dt="2023-10-27T19:59:13.859" v="3628" actId="207"/>
        <pc:sldMkLst>
          <pc:docMk/>
          <pc:sldMk cId="3876215471" sldId="2147375759"/>
        </pc:sldMkLst>
        <pc:spChg chg="add mod">
          <ac:chgData name="Johan David Hernandez Ramirez" userId="9b09c58c-fa41-4ba7-8ac5-0dcdf7cf0d58" providerId="ADAL" clId="{294C9A39-46F6-4DE0-ADE6-6E66BDBDA3C7}" dt="2023-10-27T19:59:08.699" v="3627" actId="207"/>
          <ac:spMkLst>
            <pc:docMk/>
            <pc:sldMk cId="3876215471" sldId="2147375759"/>
            <ac:spMk id="2" creationId="{22DBC037-EEA8-D1B0-CD5B-ACC892963473}"/>
          </ac:spMkLst>
        </pc:spChg>
        <pc:spChg chg="del">
          <ac:chgData name="Johan David Hernandez Ramirez" userId="9b09c58c-fa41-4ba7-8ac5-0dcdf7cf0d58" providerId="ADAL" clId="{294C9A39-46F6-4DE0-ADE6-6E66BDBDA3C7}" dt="2023-10-26T14:55:11.212" v="3139" actId="478"/>
          <ac:spMkLst>
            <pc:docMk/>
            <pc:sldMk cId="3876215471" sldId="2147375759"/>
            <ac:spMk id="2" creationId="{EA579D47-ED41-9667-E674-436EBCB93F19}"/>
          </ac:spMkLst>
        </pc:spChg>
        <pc:spChg chg="add mod">
          <ac:chgData name="Johan David Hernandez Ramirez" userId="9b09c58c-fa41-4ba7-8ac5-0dcdf7cf0d58" providerId="ADAL" clId="{294C9A39-46F6-4DE0-ADE6-6E66BDBDA3C7}" dt="2023-10-26T14:55:11.925" v="3140"/>
          <ac:spMkLst>
            <pc:docMk/>
            <pc:sldMk cId="3876215471" sldId="2147375759"/>
            <ac:spMk id="3" creationId="{D38B55EC-009E-1641-31BA-64956146E795}"/>
          </ac:spMkLst>
        </pc:spChg>
        <pc:spChg chg="add mod">
          <ac:chgData name="Johan David Hernandez Ramirez" userId="9b09c58c-fa41-4ba7-8ac5-0dcdf7cf0d58" providerId="ADAL" clId="{294C9A39-46F6-4DE0-ADE6-6E66BDBDA3C7}" dt="2023-10-27T19:53:27.815" v="3624" actId="113"/>
          <ac:spMkLst>
            <pc:docMk/>
            <pc:sldMk cId="3876215471" sldId="2147375759"/>
            <ac:spMk id="4" creationId="{2BAE53DF-5505-CE3C-29E4-0ECA142B822C}"/>
          </ac:spMkLst>
        </pc:spChg>
        <pc:spChg chg="mod">
          <ac:chgData name="Johan David Hernandez Ramirez" userId="9b09c58c-fa41-4ba7-8ac5-0dcdf7cf0d58" providerId="ADAL" clId="{294C9A39-46F6-4DE0-ADE6-6E66BDBDA3C7}" dt="2023-10-26T15:14:18.514" v="3255"/>
          <ac:spMkLst>
            <pc:docMk/>
            <pc:sldMk cId="3876215471" sldId="2147375759"/>
            <ac:spMk id="8" creationId="{720B558D-687B-AFD6-424D-36632C17F8F9}"/>
          </ac:spMkLst>
        </pc:spChg>
        <pc:spChg chg="mod">
          <ac:chgData name="Johan David Hernandez Ramirez" userId="9b09c58c-fa41-4ba7-8ac5-0dcdf7cf0d58" providerId="ADAL" clId="{294C9A39-46F6-4DE0-ADE6-6E66BDBDA3C7}" dt="2023-10-26T15:15:18.922" v="3275" actId="20577"/>
          <ac:spMkLst>
            <pc:docMk/>
            <pc:sldMk cId="3876215471" sldId="2147375759"/>
            <ac:spMk id="9" creationId="{57D97EF6-5009-CFAE-762A-FF3F88DB7B1D}"/>
          </ac:spMkLst>
        </pc:spChg>
        <pc:spChg chg="mod">
          <ac:chgData name="Johan David Hernandez Ramirez" userId="9b09c58c-fa41-4ba7-8ac5-0dcdf7cf0d58" providerId="ADAL" clId="{294C9A39-46F6-4DE0-ADE6-6E66BDBDA3C7}" dt="2023-10-26T15:14:33.682" v="3261"/>
          <ac:spMkLst>
            <pc:docMk/>
            <pc:sldMk cId="3876215471" sldId="2147375759"/>
            <ac:spMk id="11" creationId="{22B8F528-AF19-22FC-0152-9DAE3270CE34}"/>
          </ac:spMkLst>
        </pc:spChg>
        <pc:spChg chg="mod">
          <ac:chgData name="Johan David Hernandez Ramirez" userId="9b09c58c-fa41-4ba7-8ac5-0dcdf7cf0d58" providerId="ADAL" clId="{294C9A39-46F6-4DE0-ADE6-6E66BDBDA3C7}" dt="2023-10-26T15:15:37.037" v="3279" actId="20577"/>
          <ac:spMkLst>
            <pc:docMk/>
            <pc:sldMk cId="3876215471" sldId="2147375759"/>
            <ac:spMk id="12" creationId="{8640F6DB-E7CB-24DF-8F23-BA2A11A94AAD}"/>
          </ac:spMkLst>
        </pc:spChg>
        <pc:spChg chg="mod">
          <ac:chgData name="Johan David Hernandez Ramirez" userId="9b09c58c-fa41-4ba7-8ac5-0dcdf7cf0d58" providerId="ADAL" clId="{294C9A39-46F6-4DE0-ADE6-6E66BDBDA3C7}" dt="2023-10-26T15:14:41.475" v="3265"/>
          <ac:spMkLst>
            <pc:docMk/>
            <pc:sldMk cId="3876215471" sldId="2147375759"/>
            <ac:spMk id="14" creationId="{8342BAEB-1E74-AA55-AAE4-4CBC9DB1803B}"/>
          </ac:spMkLst>
        </pc:spChg>
        <pc:spChg chg="mod">
          <ac:chgData name="Johan David Hernandez Ramirez" userId="9b09c58c-fa41-4ba7-8ac5-0dcdf7cf0d58" providerId="ADAL" clId="{294C9A39-46F6-4DE0-ADE6-6E66BDBDA3C7}" dt="2023-10-26T15:15:54.382" v="3283" actId="20577"/>
          <ac:spMkLst>
            <pc:docMk/>
            <pc:sldMk cId="3876215471" sldId="2147375759"/>
            <ac:spMk id="15" creationId="{F6304492-2605-04F0-1A64-0214BD2128DA}"/>
          </ac:spMkLst>
        </pc:spChg>
        <pc:spChg chg="add mod">
          <ac:chgData name="Johan David Hernandez Ramirez" userId="9b09c58c-fa41-4ba7-8ac5-0dcdf7cf0d58" providerId="ADAL" clId="{294C9A39-46F6-4DE0-ADE6-6E66BDBDA3C7}" dt="2023-10-27T19:59:13.859" v="3628" actId="207"/>
          <ac:spMkLst>
            <pc:docMk/>
            <pc:sldMk cId="3876215471" sldId="2147375759"/>
            <ac:spMk id="16" creationId="{E33D5795-B54F-88D4-9FFB-692235CE04D6}"/>
          </ac:spMkLst>
        </pc:spChg>
        <pc:grpChg chg="add mod">
          <ac:chgData name="Johan David Hernandez Ramirez" userId="9b09c58c-fa41-4ba7-8ac5-0dcdf7cf0d58" providerId="ADAL" clId="{294C9A39-46F6-4DE0-ADE6-6E66BDBDA3C7}" dt="2023-10-26T15:14:31.934" v="3260" actId="1076"/>
          <ac:grpSpMkLst>
            <pc:docMk/>
            <pc:sldMk cId="3876215471" sldId="2147375759"/>
            <ac:grpSpMk id="7" creationId="{A64C43BF-123A-5884-7EBD-B7D50DC29091}"/>
          </ac:grpSpMkLst>
        </pc:grpChg>
        <pc:grpChg chg="add mod">
          <ac:chgData name="Johan David Hernandez Ramirez" userId="9b09c58c-fa41-4ba7-8ac5-0dcdf7cf0d58" providerId="ADAL" clId="{294C9A39-46F6-4DE0-ADE6-6E66BDBDA3C7}" dt="2023-10-26T15:14:40.829" v="3264" actId="1076"/>
          <ac:grpSpMkLst>
            <pc:docMk/>
            <pc:sldMk cId="3876215471" sldId="2147375759"/>
            <ac:grpSpMk id="10" creationId="{A63FBF37-7347-9FDF-A3C1-6137CA8185A3}"/>
          </ac:grpSpMkLst>
        </pc:grpChg>
        <pc:grpChg chg="add mod">
          <ac:chgData name="Johan David Hernandez Ramirez" userId="9b09c58c-fa41-4ba7-8ac5-0dcdf7cf0d58" providerId="ADAL" clId="{294C9A39-46F6-4DE0-ADE6-6E66BDBDA3C7}" dt="2023-10-26T15:14:57.776" v="3271" actId="1037"/>
          <ac:grpSpMkLst>
            <pc:docMk/>
            <pc:sldMk cId="3876215471" sldId="2147375759"/>
            <ac:grpSpMk id="13" creationId="{2B1BA5AF-722B-A321-20D8-2402C599DE50}"/>
          </ac:grpSpMkLst>
        </pc:grpChg>
        <pc:picChg chg="mod">
          <ac:chgData name="Johan David Hernandez Ramirez" userId="9b09c58c-fa41-4ba7-8ac5-0dcdf7cf0d58" providerId="ADAL" clId="{294C9A39-46F6-4DE0-ADE6-6E66BDBDA3C7}" dt="2023-10-26T15:14:35.963" v="3263" actId="1076"/>
          <ac:picMkLst>
            <pc:docMk/>
            <pc:sldMk cId="3876215471" sldId="2147375759"/>
            <ac:picMk id="6" creationId="{6239995A-413F-6BDE-2EE4-DF7487AE352E}"/>
          </ac:picMkLst>
        </pc:picChg>
      </pc:sldChg>
      <pc:sldChg chg="addSp delSp modSp add mod modShow">
        <pc:chgData name="Johan David Hernandez Ramirez" userId="9b09c58c-fa41-4ba7-8ac5-0dcdf7cf0d58" providerId="ADAL" clId="{294C9A39-46F6-4DE0-ADE6-6E66BDBDA3C7}" dt="2023-10-26T14:49:00.364" v="3130" actId="729"/>
        <pc:sldMkLst>
          <pc:docMk/>
          <pc:sldMk cId="257510935" sldId="2147375760"/>
        </pc:sldMkLst>
        <pc:spChg chg="del">
          <ac:chgData name="Johan David Hernandez Ramirez" userId="9b09c58c-fa41-4ba7-8ac5-0dcdf7cf0d58" providerId="ADAL" clId="{294C9A39-46F6-4DE0-ADE6-6E66BDBDA3C7}" dt="2023-10-25T21:24:01.235" v="2839" actId="478"/>
          <ac:spMkLst>
            <pc:docMk/>
            <pc:sldMk cId="257510935" sldId="2147375760"/>
            <ac:spMk id="9" creationId="{DE1002E6-A835-D1CC-AAEF-EAAA6302A84C}"/>
          </ac:spMkLst>
        </pc:spChg>
        <pc:picChg chg="add mod">
          <ac:chgData name="Johan David Hernandez Ramirez" userId="9b09c58c-fa41-4ba7-8ac5-0dcdf7cf0d58" providerId="ADAL" clId="{294C9A39-46F6-4DE0-ADE6-6E66BDBDA3C7}" dt="2023-10-25T21:25:35.948" v="2842" actId="1076"/>
          <ac:picMkLst>
            <pc:docMk/>
            <pc:sldMk cId="257510935" sldId="2147375760"/>
            <ac:picMk id="3" creationId="{E39C1F50-E8A8-E0F7-693B-4F0F88F7FAF6}"/>
          </ac:picMkLst>
        </pc:picChg>
        <pc:picChg chg="del">
          <ac:chgData name="Johan David Hernandez Ramirez" userId="9b09c58c-fa41-4ba7-8ac5-0dcdf7cf0d58" providerId="ADAL" clId="{294C9A39-46F6-4DE0-ADE6-6E66BDBDA3C7}" dt="2023-10-25T21:23:59.629" v="2838" actId="478"/>
          <ac:picMkLst>
            <pc:docMk/>
            <pc:sldMk cId="257510935" sldId="2147375760"/>
            <ac:picMk id="8" creationId="{EB90DDC6-ADE3-D69B-765B-FE6A80ED1E7E}"/>
          </ac:picMkLst>
        </pc:picChg>
        <pc:picChg chg="del">
          <ac:chgData name="Johan David Hernandez Ramirez" userId="9b09c58c-fa41-4ba7-8ac5-0dcdf7cf0d58" providerId="ADAL" clId="{294C9A39-46F6-4DE0-ADE6-6E66BDBDA3C7}" dt="2023-10-25T21:24:01.804" v="2840" actId="478"/>
          <ac:picMkLst>
            <pc:docMk/>
            <pc:sldMk cId="257510935" sldId="2147375760"/>
            <ac:picMk id="10" creationId="{4BFBAF3B-7B83-EFF3-7FAE-B47048E37FC3}"/>
          </ac:picMkLst>
        </pc:picChg>
      </pc:sldChg>
      <pc:sldChg chg="delSp modSp add mod delAnim modAnim">
        <pc:chgData name="Johan David Hernandez Ramirez" userId="9b09c58c-fa41-4ba7-8ac5-0dcdf7cf0d58" providerId="ADAL" clId="{294C9A39-46F6-4DE0-ADE6-6E66BDBDA3C7}" dt="2023-10-26T15:54:11.771" v="3361"/>
        <pc:sldMkLst>
          <pc:docMk/>
          <pc:sldMk cId="612085245" sldId="2147375761"/>
        </pc:sldMkLst>
        <pc:spChg chg="mod">
          <ac:chgData name="Johan David Hernandez Ramirez" userId="9b09c58c-fa41-4ba7-8ac5-0dcdf7cf0d58" providerId="ADAL" clId="{294C9A39-46F6-4DE0-ADE6-6E66BDBDA3C7}" dt="2023-10-25T21:29:21.906" v="2852" actId="1076"/>
          <ac:spMkLst>
            <pc:docMk/>
            <pc:sldMk cId="612085245" sldId="2147375761"/>
            <ac:spMk id="19" creationId="{D8B4FD19-5BA7-81A3-B3F0-85B6A5C0FEBA}"/>
          </ac:spMkLst>
        </pc:spChg>
        <pc:spChg chg="del">
          <ac:chgData name="Johan David Hernandez Ramirez" userId="9b09c58c-fa41-4ba7-8ac5-0dcdf7cf0d58" providerId="ADAL" clId="{294C9A39-46F6-4DE0-ADE6-6E66BDBDA3C7}" dt="2023-10-25T21:29:13.774" v="2851" actId="478"/>
          <ac:spMkLst>
            <pc:docMk/>
            <pc:sldMk cId="612085245" sldId="2147375761"/>
            <ac:spMk id="24" creationId="{21E9CDBB-B8AD-2DF0-A250-5246C82C1F57}"/>
          </ac:spMkLst>
        </pc:spChg>
        <pc:spChg chg="del">
          <ac:chgData name="Johan David Hernandez Ramirez" userId="9b09c58c-fa41-4ba7-8ac5-0dcdf7cf0d58" providerId="ADAL" clId="{294C9A39-46F6-4DE0-ADE6-6E66BDBDA3C7}" dt="2023-10-25T21:29:10.372" v="2850" actId="478"/>
          <ac:spMkLst>
            <pc:docMk/>
            <pc:sldMk cId="612085245" sldId="2147375761"/>
            <ac:spMk id="29" creationId="{57658424-6603-665A-4DC4-117936C63773}"/>
          </ac:spMkLst>
        </pc:spChg>
        <pc:spChg chg="del">
          <ac:chgData name="Johan David Hernandez Ramirez" userId="9b09c58c-fa41-4ba7-8ac5-0dcdf7cf0d58" providerId="ADAL" clId="{294C9A39-46F6-4DE0-ADE6-6E66BDBDA3C7}" dt="2023-10-25T21:29:10.372" v="2850" actId="478"/>
          <ac:spMkLst>
            <pc:docMk/>
            <pc:sldMk cId="612085245" sldId="2147375761"/>
            <ac:spMk id="30" creationId="{7C19B339-7E7C-DC41-4910-5C5F045F6F16}"/>
          </ac:spMkLst>
        </pc:spChg>
        <pc:spChg chg="del">
          <ac:chgData name="Johan David Hernandez Ramirez" userId="9b09c58c-fa41-4ba7-8ac5-0dcdf7cf0d58" providerId="ADAL" clId="{294C9A39-46F6-4DE0-ADE6-6E66BDBDA3C7}" dt="2023-10-25T21:29:10.372" v="2850" actId="478"/>
          <ac:spMkLst>
            <pc:docMk/>
            <pc:sldMk cId="612085245" sldId="2147375761"/>
            <ac:spMk id="33" creationId="{CE2D8EA9-12A8-54A1-2FA5-8C78B10815DF}"/>
          </ac:spMkLst>
        </pc:spChg>
        <pc:spChg chg="del">
          <ac:chgData name="Johan David Hernandez Ramirez" userId="9b09c58c-fa41-4ba7-8ac5-0dcdf7cf0d58" providerId="ADAL" clId="{294C9A39-46F6-4DE0-ADE6-6E66BDBDA3C7}" dt="2023-10-25T21:29:10.372" v="2850" actId="478"/>
          <ac:spMkLst>
            <pc:docMk/>
            <pc:sldMk cId="612085245" sldId="2147375761"/>
            <ac:spMk id="34" creationId="{9DB3CF92-9CFD-128F-16DD-EE933D447FE8}"/>
          </ac:spMkLst>
        </pc:spChg>
        <pc:grpChg chg="del">
          <ac:chgData name="Johan David Hernandez Ramirez" userId="9b09c58c-fa41-4ba7-8ac5-0dcdf7cf0d58" providerId="ADAL" clId="{294C9A39-46F6-4DE0-ADE6-6E66BDBDA3C7}" dt="2023-10-25T21:29:13.774" v="2851" actId="478"/>
          <ac:grpSpMkLst>
            <pc:docMk/>
            <pc:sldMk cId="612085245" sldId="2147375761"/>
            <ac:grpSpMk id="4" creationId="{F3F46A37-2BDB-588A-9100-9F9F3DD3F7B8}"/>
          </ac:grpSpMkLst>
        </pc:grpChg>
        <pc:grpChg chg="mod">
          <ac:chgData name="Johan David Hernandez Ramirez" userId="9b09c58c-fa41-4ba7-8ac5-0dcdf7cf0d58" providerId="ADAL" clId="{294C9A39-46F6-4DE0-ADE6-6E66BDBDA3C7}" dt="2023-10-25T21:29:21.906" v="2852" actId="1076"/>
          <ac:grpSpMkLst>
            <pc:docMk/>
            <pc:sldMk cId="612085245" sldId="2147375761"/>
            <ac:grpSpMk id="8" creationId="{5F24B2F1-CCCB-5A27-4AFF-7718EE680129}"/>
          </ac:grpSpMkLst>
        </pc:grpChg>
        <pc:grpChg chg="del">
          <ac:chgData name="Johan David Hernandez Ramirez" userId="9b09c58c-fa41-4ba7-8ac5-0dcdf7cf0d58" providerId="ADAL" clId="{294C9A39-46F6-4DE0-ADE6-6E66BDBDA3C7}" dt="2023-10-25T21:29:10.372" v="2850" actId="478"/>
          <ac:grpSpMkLst>
            <pc:docMk/>
            <pc:sldMk cId="612085245" sldId="2147375761"/>
            <ac:grpSpMk id="12" creationId="{437AC37F-5B85-E1FD-1605-6E365F0AF8CA}"/>
          </ac:grpSpMkLst>
        </pc:grpChg>
        <pc:grpChg chg="del">
          <ac:chgData name="Johan David Hernandez Ramirez" userId="9b09c58c-fa41-4ba7-8ac5-0dcdf7cf0d58" providerId="ADAL" clId="{294C9A39-46F6-4DE0-ADE6-6E66BDBDA3C7}" dt="2023-10-25T21:29:10.372" v="2850" actId="478"/>
          <ac:grpSpMkLst>
            <pc:docMk/>
            <pc:sldMk cId="612085245" sldId="2147375761"/>
            <ac:grpSpMk id="16" creationId="{897F01B7-3BBE-CEED-4358-64FFF4756CD2}"/>
          </ac:grpSpMkLst>
        </pc:grpChg>
        <pc:grpChg chg="del">
          <ac:chgData name="Johan David Hernandez Ramirez" userId="9b09c58c-fa41-4ba7-8ac5-0dcdf7cf0d58" providerId="ADAL" clId="{294C9A39-46F6-4DE0-ADE6-6E66BDBDA3C7}" dt="2023-10-25T21:29:10.372" v="2850" actId="478"/>
          <ac:grpSpMkLst>
            <pc:docMk/>
            <pc:sldMk cId="612085245" sldId="2147375761"/>
            <ac:grpSpMk id="20" creationId="{595B8A6D-4026-3F76-62DA-DD6F7D9A8BDD}"/>
          </ac:grpSpMkLst>
        </pc:grpChg>
        <pc:grpChg chg="del">
          <ac:chgData name="Johan David Hernandez Ramirez" userId="9b09c58c-fa41-4ba7-8ac5-0dcdf7cf0d58" providerId="ADAL" clId="{294C9A39-46F6-4DE0-ADE6-6E66BDBDA3C7}" dt="2023-10-25T21:29:10.372" v="2850" actId="478"/>
          <ac:grpSpMkLst>
            <pc:docMk/>
            <pc:sldMk cId="612085245" sldId="2147375761"/>
            <ac:grpSpMk id="23" creationId="{84223AC4-C62A-45AA-633A-2B7361F261EA}"/>
          </ac:grpSpMkLst>
        </pc:grpChg>
      </pc:sldChg>
      <pc:sldChg chg="delSp modSp add mod delAnim modAnim">
        <pc:chgData name="Johan David Hernandez Ramirez" userId="9b09c58c-fa41-4ba7-8ac5-0dcdf7cf0d58" providerId="ADAL" clId="{294C9A39-46F6-4DE0-ADE6-6E66BDBDA3C7}" dt="2023-10-26T15:54:15.150" v="3362"/>
        <pc:sldMkLst>
          <pc:docMk/>
          <pc:sldMk cId="2842836085" sldId="2147375762"/>
        </pc:sldMkLst>
        <pc:spChg chg="del">
          <ac:chgData name="Johan David Hernandez Ramirez" userId="9b09c58c-fa41-4ba7-8ac5-0dcdf7cf0d58" providerId="ADAL" clId="{294C9A39-46F6-4DE0-ADE6-6E66BDBDA3C7}" dt="2023-10-25T21:29:36.019" v="2855" actId="478"/>
          <ac:spMkLst>
            <pc:docMk/>
            <pc:sldMk cId="2842836085" sldId="2147375762"/>
            <ac:spMk id="19" creationId="{D8B4FD19-5BA7-81A3-B3F0-85B6A5C0FEBA}"/>
          </ac:spMkLst>
        </pc:spChg>
        <pc:spChg chg="del">
          <ac:chgData name="Johan David Hernandez Ramirez" userId="9b09c58c-fa41-4ba7-8ac5-0dcdf7cf0d58" providerId="ADAL" clId="{294C9A39-46F6-4DE0-ADE6-6E66BDBDA3C7}" dt="2023-10-25T21:29:36.019" v="2855" actId="478"/>
          <ac:spMkLst>
            <pc:docMk/>
            <pc:sldMk cId="2842836085" sldId="2147375762"/>
            <ac:spMk id="24" creationId="{21E9CDBB-B8AD-2DF0-A250-5246C82C1F57}"/>
          </ac:spMkLst>
        </pc:spChg>
        <pc:spChg chg="mod">
          <ac:chgData name="Johan David Hernandez Ramirez" userId="9b09c58c-fa41-4ba7-8ac5-0dcdf7cf0d58" providerId="ADAL" clId="{294C9A39-46F6-4DE0-ADE6-6E66BDBDA3C7}" dt="2023-10-25T21:29:45.609" v="2858" actId="1076"/>
          <ac:spMkLst>
            <pc:docMk/>
            <pc:sldMk cId="2842836085" sldId="2147375762"/>
            <ac:spMk id="29" creationId="{57658424-6603-665A-4DC4-117936C63773}"/>
          </ac:spMkLst>
        </pc:spChg>
        <pc:spChg chg="del">
          <ac:chgData name="Johan David Hernandez Ramirez" userId="9b09c58c-fa41-4ba7-8ac5-0dcdf7cf0d58" providerId="ADAL" clId="{294C9A39-46F6-4DE0-ADE6-6E66BDBDA3C7}" dt="2023-10-25T21:29:37.927" v="2856" actId="478"/>
          <ac:spMkLst>
            <pc:docMk/>
            <pc:sldMk cId="2842836085" sldId="2147375762"/>
            <ac:spMk id="30" creationId="{7C19B339-7E7C-DC41-4910-5C5F045F6F16}"/>
          </ac:spMkLst>
        </pc:spChg>
        <pc:spChg chg="del">
          <ac:chgData name="Johan David Hernandez Ramirez" userId="9b09c58c-fa41-4ba7-8ac5-0dcdf7cf0d58" providerId="ADAL" clId="{294C9A39-46F6-4DE0-ADE6-6E66BDBDA3C7}" dt="2023-10-25T21:29:37.927" v="2856" actId="478"/>
          <ac:spMkLst>
            <pc:docMk/>
            <pc:sldMk cId="2842836085" sldId="2147375762"/>
            <ac:spMk id="33" creationId="{CE2D8EA9-12A8-54A1-2FA5-8C78B10815DF}"/>
          </ac:spMkLst>
        </pc:spChg>
        <pc:spChg chg="del">
          <ac:chgData name="Johan David Hernandez Ramirez" userId="9b09c58c-fa41-4ba7-8ac5-0dcdf7cf0d58" providerId="ADAL" clId="{294C9A39-46F6-4DE0-ADE6-6E66BDBDA3C7}" dt="2023-10-25T21:29:37.927" v="2856" actId="478"/>
          <ac:spMkLst>
            <pc:docMk/>
            <pc:sldMk cId="2842836085" sldId="2147375762"/>
            <ac:spMk id="34" creationId="{9DB3CF92-9CFD-128F-16DD-EE933D447FE8}"/>
          </ac:spMkLst>
        </pc:spChg>
        <pc:grpChg chg="del">
          <ac:chgData name="Johan David Hernandez Ramirez" userId="9b09c58c-fa41-4ba7-8ac5-0dcdf7cf0d58" providerId="ADAL" clId="{294C9A39-46F6-4DE0-ADE6-6E66BDBDA3C7}" dt="2023-10-25T21:29:36.019" v="2855" actId="478"/>
          <ac:grpSpMkLst>
            <pc:docMk/>
            <pc:sldMk cId="2842836085" sldId="2147375762"/>
            <ac:grpSpMk id="4" creationId="{F3F46A37-2BDB-588A-9100-9F9F3DD3F7B8}"/>
          </ac:grpSpMkLst>
        </pc:grpChg>
        <pc:grpChg chg="del">
          <ac:chgData name="Johan David Hernandez Ramirez" userId="9b09c58c-fa41-4ba7-8ac5-0dcdf7cf0d58" providerId="ADAL" clId="{294C9A39-46F6-4DE0-ADE6-6E66BDBDA3C7}" dt="2023-10-25T21:29:36.019" v="2855" actId="478"/>
          <ac:grpSpMkLst>
            <pc:docMk/>
            <pc:sldMk cId="2842836085" sldId="2147375762"/>
            <ac:grpSpMk id="8" creationId="{5F24B2F1-CCCB-5A27-4AFF-7718EE680129}"/>
          </ac:grpSpMkLst>
        </pc:grpChg>
        <pc:grpChg chg="mod">
          <ac:chgData name="Johan David Hernandez Ramirez" userId="9b09c58c-fa41-4ba7-8ac5-0dcdf7cf0d58" providerId="ADAL" clId="{294C9A39-46F6-4DE0-ADE6-6E66BDBDA3C7}" dt="2023-10-25T21:29:45.609" v="2858" actId="1076"/>
          <ac:grpSpMkLst>
            <pc:docMk/>
            <pc:sldMk cId="2842836085" sldId="2147375762"/>
            <ac:grpSpMk id="12" creationId="{437AC37F-5B85-E1FD-1605-6E365F0AF8CA}"/>
          </ac:grpSpMkLst>
        </pc:grpChg>
        <pc:grpChg chg="del">
          <ac:chgData name="Johan David Hernandez Ramirez" userId="9b09c58c-fa41-4ba7-8ac5-0dcdf7cf0d58" providerId="ADAL" clId="{294C9A39-46F6-4DE0-ADE6-6E66BDBDA3C7}" dt="2023-10-25T21:29:37.927" v="2856" actId="478"/>
          <ac:grpSpMkLst>
            <pc:docMk/>
            <pc:sldMk cId="2842836085" sldId="2147375762"/>
            <ac:grpSpMk id="16" creationId="{897F01B7-3BBE-CEED-4358-64FFF4756CD2}"/>
          </ac:grpSpMkLst>
        </pc:grpChg>
        <pc:grpChg chg="del">
          <ac:chgData name="Johan David Hernandez Ramirez" userId="9b09c58c-fa41-4ba7-8ac5-0dcdf7cf0d58" providerId="ADAL" clId="{294C9A39-46F6-4DE0-ADE6-6E66BDBDA3C7}" dt="2023-10-25T21:29:37.927" v="2856" actId="478"/>
          <ac:grpSpMkLst>
            <pc:docMk/>
            <pc:sldMk cId="2842836085" sldId="2147375762"/>
            <ac:grpSpMk id="20" creationId="{595B8A6D-4026-3F76-62DA-DD6F7D9A8BDD}"/>
          </ac:grpSpMkLst>
        </pc:grpChg>
        <pc:grpChg chg="del">
          <ac:chgData name="Johan David Hernandez Ramirez" userId="9b09c58c-fa41-4ba7-8ac5-0dcdf7cf0d58" providerId="ADAL" clId="{294C9A39-46F6-4DE0-ADE6-6E66BDBDA3C7}" dt="2023-10-25T21:29:37.927" v="2856" actId="478"/>
          <ac:grpSpMkLst>
            <pc:docMk/>
            <pc:sldMk cId="2842836085" sldId="2147375762"/>
            <ac:grpSpMk id="23" creationId="{84223AC4-C62A-45AA-633A-2B7361F261EA}"/>
          </ac:grpSpMkLst>
        </pc:grpChg>
      </pc:sldChg>
      <pc:sldChg chg="delSp modSp add mod delAnim modAnim">
        <pc:chgData name="Johan David Hernandez Ramirez" userId="9b09c58c-fa41-4ba7-8ac5-0dcdf7cf0d58" providerId="ADAL" clId="{294C9A39-46F6-4DE0-ADE6-6E66BDBDA3C7}" dt="2023-10-26T15:54:19.719" v="3363"/>
        <pc:sldMkLst>
          <pc:docMk/>
          <pc:sldMk cId="1585477380" sldId="2147375763"/>
        </pc:sldMkLst>
        <pc:spChg chg="del">
          <ac:chgData name="Johan David Hernandez Ramirez" userId="9b09c58c-fa41-4ba7-8ac5-0dcdf7cf0d58" providerId="ADAL" clId="{294C9A39-46F6-4DE0-ADE6-6E66BDBDA3C7}" dt="2023-10-25T21:29:51.514" v="2860" actId="478"/>
          <ac:spMkLst>
            <pc:docMk/>
            <pc:sldMk cId="1585477380" sldId="2147375763"/>
            <ac:spMk id="19" creationId="{D8B4FD19-5BA7-81A3-B3F0-85B6A5C0FEBA}"/>
          </ac:spMkLst>
        </pc:spChg>
        <pc:spChg chg="del">
          <ac:chgData name="Johan David Hernandez Ramirez" userId="9b09c58c-fa41-4ba7-8ac5-0dcdf7cf0d58" providerId="ADAL" clId="{294C9A39-46F6-4DE0-ADE6-6E66BDBDA3C7}" dt="2023-10-25T21:29:51.514" v="2860" actId="478"/>
          <ac:spMkLst>
            <pc:docMk/>
            <pc:sldMk cId="1585477380" sldId="2147375763"/>
            <ac:spMk id="24" creationId="{21E9CDBB-B8AD-2DF0-A250-5246C82C1F57}"/>
          </ac:spMkLst>
        </pc:spChg>
        <pc:spChg chg="del">
          <ac:chgData name="Johan David Hernandez Ramirez" userId="9b09c58c-fa41-4ba7-8ac5-0dcdf7cf0d58" providerId="ADAL" clId="{294C9A39-46F6-4DE0-ADE6-6E66BDBDA3C7}" dt="2023-10-25T21:29:51.514" v="2860" actId="478"/>
          <ac:spMkLst>
            <pc:docMk/>
            <pc:sldMk cId="1585477380" sldId="2147375763"/>
            <ac:spMk id="29" creationId="{57658424-6603-665A-4DC4-117936C63773}"/>
          </ac:spMkLst>
        </pc:spChg>
        <pc:spChg chg="mod">
          <ac:chgData name="Johan David Hernandez Ramirez" userId="9b09c58c-fa41-4ba7-8ac5-0dcdf7cf0d58" providerId="ADAL" clId="{294C9A39-46F6-4DE0-ADE6-6E66BDBDA3C7}" dt="2023-10-25T21:30:02.644" v="2862" actId="1076"/>
          <ac:spMkLst>
            <pc:docMk/>
            <pc:sldMk cId="1585477380" sldId="2147375763"/>
            <ac:spMk id="30" creationId="{7C19B339-7E7C-DC41-4910-5C5F045F6F16}"/>
          </ac:spMkLst>
        </pc:spChg>
        <pc:spChg chg="del">
          <ac:chgData name="Johan David Hernandez Ramirez" userId="9b09c58c-fa41-4ba7-8ac5-0dcdf7cf0d58" providerId="ADAL" clId="{294C9A39-46F6-4DE0-ADE6-6E66BDBDA3C7}" dt="2023-10-25T21:29:53.309" v="2861" actId="478"/>
          <ac:spMkLst>
            <pc:docMk/>
            <pc:sldMk cId="1585477380" sldId="2147375763"/>
            <ac:spMk id="33" creationId="{CE2D8EA9-12A8-54A1-2FA5-8C78B10815DF}"/>
          </ac:spMkLst>
        </pc:spChg>
        <pc:spChg chg="del">
          <ac:chgData name="Johan David Hernandez Ramirez" userId="9b09c58c-fa41-4ba7-8ac5-0dcdf7cf0d58" providerId="ADAL" clId="{294C9A39-46F6-4DE0-ADE6-6E66BDBDA3C7}" dt="2023-10-25T21:29:53.309" v="2861" actId="478"/>
          <ac:spMkLst>
            <pc:docMk/>
            <pc:sldMk cId="1585477380" sldId="2147375763"/>
            <ac:spMk id="34" creationId="{9DB3CF92-9CFD-128F-16DD-EE933D447FE8}"/>
          </ac:spMkLst>
        </pc:spChg>
        <pc:grpChg chg="del">
          <ac:chgData name="Johan David Hernandez Ramirez" userId="9b09c58c-fa41-4ba7-8ac5-0dcdf7cf0d58" providerId="ADAL" clId="{294C9A39-46F6-4DE0-ADE6-6E66BDBDA3C7}" dt="2023-10-25T21:29:51.514" v="2860" actId="478"/>
          <ac:grpSpMkLst>
            <pc:docMk/>
            <pc:sldMk cId="1585477380" sldId="2147375763"/>
            <ac:grpSpMk id="4" creationId="{F3F46A37-2BDB-588A-9100-9F9F3DD3F7B8}"/>
          </ac:grpSpMkLst>
        </pc:grpChg>
        <pc:grpChg chg="del">
          <ac:chgData name="Johan David Hernandez Ramirez" userId="9b09c58c-fa41-4ba7-8ac5-0dcdf7cf0d58" providerId="ADAL" clId="{294C9A39-46F6-4DE0-ADE6-6E66BDBDA3C7}" dt="2023-10-25T21:29:51.514" v="2860" actId="478"/>
          <ac:grpSpMkLst>
            <pc:docMk/>
            <pc:sldMk cId="1585477380" sldId="2147375763"/>
            <ac:grpSpMk id="8" creationId="{5F24B2F1-CCCB-5A27-4AFF-7718EE680129}"/>
          </ac:grpSpMkLst>
        </pc:grpChg>
        <pc:grpChg chg="del">
          <ac:chgData name="Johan David Hernandez Ramirez" userId="9b09c58c-fa41-4ba7-8ac5-0dcdf7cf0d58" providerId="ADAL" clId="{294C9A39-46F6-4DE0-ADE6-6E66BDBDA3C7}" dt="2023-10-25T21:29:51.514" v="2860" actId="478"/>
          <ac:grpSpMkLst>
            <pc:docMk/>
            <pc:sldMk cId="1585477380" sldId="2147375763"/>
            <ac:grpSpMk id="12" creationId="{437AC37F-5B85-E1FD-1605-6E365F0AF8CA}"/>
          </ac:grpSpMkLst>
        </pc:grpChg>
        <pc:grpChg chg="mod">
          <ac:chgData name="Johan David Hernandez Ramirez" userId="9b09c58c-fa41-4ba7-8ac5-0dcdf7cf0d58" providerId="ADAL" clId="{294C9A39-46F6-4DE0-ADE6-6E66BDBDA3C7}" dt="2023-10-25T21:30:02.644" v="2862" actId="1076"/>
          <ac:grpSpMkLst>
            <pc:docMk/>
            <pc:sldMk cId="1585477380" sldId="2147375763"/>
            <ac:grpSpMk id="16" creationId="{897F01B7-3BBE-CEED-4358-64FFF4756CD2}"/>
          </ac:grpSpMkLst>
        </pc:grpChg>
        <pc:grpChg chg="del">
          <ac:chgData name="Johan David Hernandez Ramirez" userId="9b09c58c-fa41-4ba7-8ac5-0dcdf7cf0d58" providerId="ADAL" clId="{294C9A39-46F6-4DE0-ADE6-6E66BDBDA3C7}" dt="2023-10-25T21:29:53.309" v="2861" actId="478"/>
          <ac:grpSpMkLst>
            <pc:docMk/>
            <pc:sldMk cId="1585477380" sldId="2147375763"/>
            <ac:grpSpMk id="20" creationId="{595B8A6D-4026-3F76-62DA-DD6F7D9A8BDD}"/>
          </ac:grpSpMkLst>
        </pc:grpChg>
        <pc:grpChg chg="del">
          <ac:chgData name="Johan David Hernandez Ramirez" userId="9b09c58c-fa41-4ba7-8ac5-0dcdf7cf0d58" providerId="ADAL" clId="{294C9A39-46F6-4DE0-ADE6-6E66BDBDA3C7}" dt="2023-10-25T21:29:53.309" v="2861" actId="478"/>
          <ac:grpSpMkLst>
            <pc:docMk/>
            <pc:sldMk cId="1585477380" sldId="2147375763"/>
            <ac:grpSpMk id="23" creationId="{84223AC4-C62A-45AA-633A-2B7361F261EA}"/>
          </ac:grpSpMkLst>
        </pc:grpChg>
      </pc:sldChg>
      <pc:sldChg chg="delSp modSp add mod delAnim modAnim">
        <pc:chgData name="Johan David Hernandez Ramirez" userId="9b09c58c-fa41-4ba7-8ac5-0dcdf7cf0d58" providerId="ADAL" clId="{294C9A39-46F6-4DE0-ADE6-6E66BDBDA3C7}" dt="2023-10-26T15:54:24.489" v="3364"/>
        <pc:sldMkLst>
          <pc:docMk/>
          <pc:sldMk cId="2779087401" sldId="2147375764"/>
        </pc:sldMkLst>
        <pc:spChg chg="del">
          <ac:chgData name="Johan David Hernandez Ramirez" userId="9b09c58c-fa41-4ba7-8ac5-0dcdf7cf0d58" providerId="ADAL" clId="{294C9A39-46F6-4DE0-ADE6-6E66BDBDA3C7}" dt="2023-10-25T21:30:09.023" v="2864" actId="478"/>
          <ac:spMkLst>
            <pc:docMk/>
            <pc:sldMk cId="2779087401" sldId="2147375764"/>
            <ac:spMk id="19" creationId="{D8B4FD19-5BA7-81A3-B3F0-85B6A5C0FEBA}"/>
          </ac:spMkLst>
        </pc:spChg>
        <pc:spChg chg="del">
          <ac:chgData name="Johan David Hernandez Ramirez" userId="9b09c58c-fa41-4ba7-8ac5-0dcdf7cf0d58" providerId="ADAL" clId="{294C9A39-46F6-4DE0-ADE6-6E66BDBDA3C7}" dt="2023-10-25T21:30:09.023" v="2864" actId="478"/>
          <ac:spMkLst>
            <pc:docMk/>
            <pc:sldMk cId="2779087401" sldId="2147375764"/>
            <ac:spMk id="24" creationId="{21E9CDBB-B8AD-2DF0-A250-5246C82C1F57}"/>
          </ac:spMkLst>
        </pc:spChg>
        <pc:spChg chg="del">
          <ac:chgData name="Johan David Hernandez Ramirez" userId="9b09c58c-fa41-4ba7-8ac5-0dcdf7cf0d58" providerId="ADAL" clId="{294C9A39-46F6-4DE0-ADE6-6E66BDBDA3C7}" dt="2023-10-25T21:30:09.023" v="2864" actId="478"/>
          <ac:spMkLst>
            <pc:docMk/>
            <pc:sldMk cId="2779087401" sldId="2147375764"/>
            <ac:spMk id="29" creationId="{57658424-6603-665A-4DC4-117936C63773}"/>
          </ac:spMkLst>
        </pc:spChg>
        <pc:spChg chg="del">
          <ac:chgData name="Johan David Hernandez Ramirez" userId="9b09c58c-fa41-4ba7-8ac5-0dcdf7cf0d58" providerId="ADAL" clId="{294C9A39-46F6-4DE0-ADE6-6E66BDBDA3C7}" dt="2023-10-25T21:30:09.023" v="2864" actId="478"/>
          <ac:spMkLst>
            <pc:docMk/>
            <pc:sldMk cId="2779087401" sldId="2147375764"/>
            <ac:spMk id="30" creationId="{7C19B339-7E7C-DC41-4910-5C5F045F6F16}"/>
          </ac:spMkLst>
        </pc:spChg>
        <pc:spChg chg="mod">
          <ac:chgData name="Johan David Hernandez Ramirez" userId="9b09c58c-fa41-4ba7-8ac5-0dcdf7cf0d58" providerId="ADAL" clId="{294C9A39-46F6-4DE0-ADE6-6E66BDBDA3C7}" dt="2023-10-25T21:35:29.508" v="3000" actId="20577"/>
          <ac:spMkLst>
            <pc:docMk/>
            <pc:sldMk cId="2779087401" sldId="2147375764"/>
            <ac:spMk id="33" creationId="{CE2D8EA9-12A8-54A1-2FA5-8C78B10815DF}"/>
          </ac:spMkLst>
        </pc:spChg>
        <pc:spChg chg="del">
          <ac:chgData name="Johan David Hernandez Ramirez" userId="9b09c58c-fa41-4ba7-8ac5-0dcdf7cf0d58" providerId="ADAL" clId="{294C9A39-46F6-4DE0-ADE6-6E66BDBDA3C7}" dt="2023-10-25T21:30:12.599" v="2866" actId="478"/>
          <ac:spMkLst>
            <pc:docMk/>
            <pc:sldMk cId="2779087401" sldId="2147375764"/>
            <ac:spMk id="34" creationId="{9DB3CF92-9CFD-128F-16DD-EE933D447FE8}"/>
          </ac:spMkLst>
        </pc:spChg>
        <pc:grpChg chg="del">
          <ac:chgData name="Johan David Hernandez Ramirez" userId="9b09c58c-fa41-4ba7-8ac5-0dcdf7cf0d58" providerId="ADAL" clId="{294C9A39-46F6-4DE0-ADE6-6E66BDBDA3C7}" dt="2023-10-25T21:30:09.023" v="2864" actId="478"/>
          <ac:grpSpMkLst>
            <pc:docMk/>
            <pc:sldMk cId="2779087401" sldId="2147375764"/>
            <ac:grpSpMk id="4" creationId="{F3F46A37-2BDB-588A-9100-9F9F3DD3F7B8}"/>
          </ac:grpSpMkLst>
        </pc:grpChg>
        <pc:grpChg chg="del">
          <ac:chgData name="Johan David Hernandez Ramirez" userId="9b09c58c-fa41-4ba7-8ac5-0dcdf7cf0d58" providerId="ADAL" clId="{294C9A39-46F6-4DE0-ADE6-6E66BDBDA3C7}" dt="2023-10-25T21:30:09.023" v="2864" actId="478"/>
          <ac:grpSpMkLst>
            <pc:docMk/>
            <pc:sldMk cId="2779087401" sldId="2147375764"/>
            <ac:grpSpMk id="8" creationId="{5F24B2F1-CCCB-5A27-4AFF-7718EE680129}"/>
          </ac:grpSpMkLst>
        </pc:grpChg>
        <pc:grpChg chg="del">
          <ac:chgData name="Johan David Hernandez Ramirez" userId="9b09c58c-fa41-4ba7-8ac5-0dcdf7cf0d58" providerId="ADAL" clId="{294C9A39-46F6-4DE0-ADE6-6E66BDBDA3C7}" dt="2023-10-25T21:30:09.023" v="2864" actId="478"/>
          <ac:grpSpMkLst>
            <pc:docMk/>
            <pc:sldMk cId="2779087401" sldId="2147375764"/>
            <ac:grpSpMk id="12" creationId="{437AC37F-5B85-E1FD-1605-6E365F0AF8CA}"/>
          </ac:grpSpMkLst>
        </pc:grpChg>
        <pc:grpChg chg="del">
          <ac:chgData name="Johan David Hernandez Ramirez" userId="9b09c58c-fa41-4ba7-8ac5-0dcdf7cf0d58" providerId="ADAL" clId="{294C9A39-46F6-4DE0-ADE6-6E66BDBDA3C7}" dt="2023-10-25T21:30:09.023" v="2864" actId="478"/>
          <ac:grpSpMkLst>
            <pc:docMk/>
            <pc:sldMk cId="2779087401" sldId="2147375764"/>
            <ac:grpSpMk id="16" creationId="{897F01B7-3BBE-CEED-4358-64FFF4756CD2}"/>
          </ac:grpSpMkLst>
        </pc:grpChg>
        <pc:grpChg chg="mod">
          <ac:chgData name="Johan David Hernandez Ramirez" userId="9b09c58c-fa41-4ba7-8ac5-0dcdf7cf0d58" providerId="ADAL" clId="{294C9A39-46F6-4DE0-ADE6-6E66BDBDA3C7}" dt="2023-10-25T21:30:17.713" v="2867" actId="1076"/>
          <ac:grpSpMkLst>
            <pc:docMk/>
            <pc:sldMk cId="2779087401" sldId="2147375764"/>
            <ac:grpSpMk id="20" creationId="{595B8A6D-4026-3F76-62DA-DD6F7D9A8BDD}"/>
          </ac:grpSpMkLst>
        </pc:grpChg>
        <pc:grpChg chg="del">
          <ac:chgData name="Johan David Hernandez Ramirez" userId="9b09c58c-fa41-4ba7-8ac5-0dcdf7cf0d58" providerId="ADAL" clId="{294C9A39-46F6-4DE0-ADE6-6E66BDBDA3C7}" dt="2023-10-25T21:30:10.878" v="2865" actId="478"/>
          <ac:grpSpMkLst>
            <pc:docMk/>
            <pc:sldMk cId="2779087401" sldId="2147375764"/>
            <ac:grpSpMk id="23" creationId="{84223AC4-C62A-45AA-633A-2B7361F261EA}"/>
          </ac:grpSpMkLst>
        </pc:grpChg>
      </pc:sldChg>
      <pc:sldChg chg="add mod ord modAnim modShow">
        <pc:chgData name="Johan David Hernandez Ramirez" userId="9b09c58c-fa41-4ba7-8ac5-0dcdf7cf0d58" providerId="ADAL" clId="{294C9A39-46F6-4DE0-ADE6-6E66BDBDA3C7}" dt="2023-10-30T13:41:47.001" v="3712" actId="729"/>
        <pc:sldMkLst>
          <pc:docMk/>
          <pc:sldMk cId="2282347854" sldId="2147375765"/>
        </pc:sldMkLst>
      </pc:sldChg>
      <pc:sldChg chg="delSp modSp add mod delAnim modAnim">
        <pc:chgData name="Johan David Hernandez Ramirez" userId="9b09c58c-fa41-4ba7-8ac5-0dcdf7cf0d58" providerId="ADAL" clId="{294C9A39-46F6-4DE0-ADE6-6E66BDBDA3C7}" dt="2023-10-26T15:54:28.686" v="3365"/>
        <pc:sldMkLst>
          <pc:docMk/>
          <pc:sldMk cId="2700884822" sldId="2147375766"/>
        </pc:sldMkLst>
        <pc:spChg chg="del">
          <ac:chgData name="Johan David Hernandez Ramirez" userId="9b09c58c-fa41-4ba7-8ac5-0dcdf7cf0d58" providerId="ADAL" clId="{294C9A39-46F6-4DE0-ADE6-6E66BDBDA3C7}" dt="2023-10-25T21:30:22.780" v="2869" actId="478"/>
          <ac:spMkLst>
            <pc:docMk/>
            <pc:sldMk cId="2700884822" sldId="2147375766"/>
            <ac:spMk id="19" creationId="{D8B4FD19-5BA7-81A3-B3F0-85B6A5C0FEBA}"/>
          </ac:spMkLst>
        </pc:spChg>
        <pc:spChg chg="del">
          <ac:chgData name="Johan David Hernandez Ramirez" userId="9b09c58c-fa41-4ba7-8ac5-0dcdf7cf0d58" providerId="ADAL" clId="{294C9A39-46F6-4DE0-ADE6-6E66BDBDA3C7}" dt="2023-10-25T21:30:22.780" v="2869" actId="478"/>
          <ac:spMkLst>
            <pc:docMk/>
            <pc:sldMk cId="2700884822" sldId="2147375766"/>
            <ac:spMk id="24" creationId="{21E9CDBB-B8AD-2DF0-A250-5246C82C1F57}"/>
          </ac:spMkLst>
        </pc:spChg>
        <pc:spChg chg="del">
          <ac:chgData name="Johan David Hernandez Ramirez" userId="9b09c58c-fa41-4ba7-8ac5-0dcdf7cf0d58" providerId="ADAL" clId="{294C9A39-46F6-4DE0-ADE6-6E66BDBDA3C7}" dt="2023-10-25T21:30:22.780" v="2869" actId="478"/>
          <ac:spMkLst>
            <pc:docMk/>
            <pc:sldMk cId="2700884822" sldId="2147375766"/>
            <ac:spMk id="29" creationId="{57658424-6603-665A-4DC4-117936C63773}"/>
          </ac:spMkLst>
        </pc:spChg>
        <pc:spChg chg="del">
          <ac:chgData name="Johan David Hernandez Ramirez" userId="9b09c58c-fa41-4ba7-8ac5-0dcdf7cf0d58" providerId="ADAL" clId="{294C9A39-46F6-4DE0-ADE6-6E66BDBDA3C7}" dt="2023-10-25T21:30:22.780" v="2869" actId="478"/>
          <ac:spMkLst>
            <pc:docMk/>
            <pc:sldMk cId="2700884822" sldId="2147375766"/>
            <ac:spMk id="30" creationId="{7C19B339-7E7C-DC41-4910-5C5F045F6F16}"/>
          </ac:spMkLst>
        </pc:spChg>
        <pc:spChg chg="del">
          <ac:chgData name="Johan David Hernandez Ramirez" userId="9b09c58c-fa41-4ba7-8ac5-0dcdf7cf0d58" providerId="ADAL" clId="{294C9A39-46F6-4DE0-ADE6-6E66BDBDA3C7}" dt="2023-10-25T21:30:22.780" v="2869" actId="478"/>
          <ac:spMkLst>
            <pc:docMk/>
            <pc:sldMk cId="2700884822" sldId="2147375766"/>
            <ac:spMk id="33" creationId="{CE2D8EA9-12A8-54A1-2FA5-8C78B10815DF}"/>
          </ac:spMkLst>
        </pc:spChg>
        <pc:spChg chg="mod">
          <ac:chgData name="Johan David Hernandez Ramirez" userId="9b09c58c-fa41-4ba7-8ac5-0dcdf7cf0d58" providerId="ADAL" clId="{294C9A39-46F6-4DE0-ADE6-6E66BDBDA3C7}" dt="2023-10-25T21:33:12.619" v="2923" actId="20577"/>
          <ac:spMkLst>
            <pc:docMk/>
            <pc:sldMk cId="2700884822" sldId="2147375766"/>
            <ac:spMk id="34" creationId="{9DB3CF92-9CFD-128F-16DD-EE933D447FE8}"/>
          </ac:spMkLst>
        </pc:spChg>
        <pc:grpChg chg="del">
          <ac:chgData name="Johan David Hernandez Ramirez" userId="9b09c58c-fa41-4ba7-8ac5-0dcdf7cf0d58" providerId="ADAL" clId="{294C9A39-46F6-4DE0-ADE6-6E66BDBDA3C7}" dt="2023-10-25T21:30:22.780" v="2869" actId="478"/>
          <ac:grpSpMkLst>
            <pc:docMk/>
            <pc:sldMk cId="2700884822" sldId="2147375766"/>
            <ac:grpSpMk id="4" creationId="{F3F46A37-2BDB-588A-9100-9F9F3DD3F7B8}"/>
          </ac:grpSpMkLst>
        </pc:grpChg>
        <pc:grpChg chg="del">
          <ac:chgData name="Johan David Hernandez Ramirez" userId="9b09c58c-fa41-4ba7-8ac5-0dcdf7cf0d58" providerId="ADAL" clId="{294C9A39-46F6-4DE0-ADE6-6E66BDBDA3C7}" dt="2023-10-25T21:30:22.780" v="2869" actId="478"/>
          <ac:grpSpMkLst>
            <pc:docMk/>
            <pc:sldMk cId="2700884822" sldId="2147375766"/>
            <ac:grpSpMk id="8" creationId="{5F24B2F1-CCCB-5A27-4AFF-7718EE680129}"/>
          </ac:grpSpMkLst>
        </pc:grpChg>
        <pc:grpChg chg="del">
          <ac:chgData name="Johan David Hernandez Ramirez" userId="9b09c58c-fa41-4ba7-8ac5-0dcdf7cf0d58" providerId="ADAL" clId="{294C9A39-46F6-4DE0-ADE6-6E66BDBDA3C7}" dt="2023-10-25T21:30:22.780" v="2869" actId="478"/>
          <ac:grpSpMkLst>
            <pc:docMk/>
            <pc:sldMk cId="2700884822" sldId="2147375766"/>
            <ac:grpSpMk id="12" creationId="{437AC37F-5B85-E1FD-1605-6E365F0AF8CA}"/>
          </ac:grpSpMkLst>
        </pc:grpChg>
        <pc:grpChg chg="del">
          <ac:chgData name="Johan David Hernandez Ramirez" userId="9b09c58c-fa41-4ba7-8ac5-0dcdf7cf0d58" providerId="ADAL" clId="{294C9A39-46F6-4DE0-ADE6-6E66BDBDA3C7}" dt="2023-10-25T21:30:22.780" v="2869" actId="478"/>
          <ac:grpSpMkLst>
            <pc:docMk/>
            <pc:sldMk cId="2700884822" sldId="2147375766"/>
            <ac:grpSpMk id="16" creationId="{897F01B7-3BBE-CEED-4358-64FFF4756CD2}"/>
          </ac:grpSpMkLst>
        </pc:grpChg>
        <pc:grpChg chg="del">
          <ac:chgData name="Johan David Hernandez Ramirez" userId="9b09c58c-fa41-4ba7-8ac5-0dcdf7cf0d58" providerId="ADAL" clId="{294C9A39-46F6-4DE0-ADE6-6E66BDBDA3C7}" dt="2023-10-25T21:30:22.780" v="2869" actId="478"/>
          <ac:grpSpMkLst>
            <pc:docMk/>
            <pc:sldMk cId="2700884822" sldId="2147375766"/>
            <ac:grpSpMk id="20" creationId="{595B8A6D-4026-3F76-62DA-DD6F7D9A8BDD}"/>
          </ac:grpSpMkLst>
        </pc:grpChg>
        <pc:grpChg chg="mod">
          <ac:chgData name="Johan David Hernandez Ramirez" userId="9b09c58c-fa41-4ba7-8ac5-0dcdf7cf0d58" providerId="ADAL" clId="{294C9A39-46F6-4DE0-ADE6-6E66BDBDA3C7}" dt="2023-10-25T21:30:30.283" v="2870" actId="1076"/>
          <ac:grpSpMkLst>
            <pc:docMk/>
            <pc:sldMk cId="2700884822" sldId="2147375766"/>
            <ac:grpSpMk id="23" creationId="{84223AC4-C62A-45AA-633A-2B7361F261EA}"/>
          </ac:grpSpMkLst>
        </pc:grpChg>
      </pc:sldChg>
      <pc:sldChg chg="add mod modShow">
        <pc:chgData name="Johan David Hernandez Ramirez" userId="9b09c58c-fa41-4ba7-8ac5-0dcdf7cf0d58" providerId="ADAL" clId="{294C9A39-46F6-4DE0-ADE6-6E66BDBDA3C7}" dt="2023-10-26T14:56:03.680" v="3142" actId="729"/>
        <pc:sldMkLst>
          <pc:docMk/>
          <pc:sldMk cId="1090492751" sldId="2147375767"/>
        </pc:sldMkLst>
      </pc:sldChg>
      <pc:sldMasterChg chg="delSldLayout">
        <pc:chgData name="Johan David Hernandez Ramirez" userId="9b09c58c-fa41-4ba7-8ac5-0dcdf7cf0d58" providerId="ADAL" clId="{294C9A39-46F6-4DE0-ADE6-6E66BDBDA3C7}" dt="2023-10-30T13:39:55.980" v="3697" actId="47"/>
        <pc:sldMasterMkLst>
          <pc:docMk/>
          <pc:sldMasterMk cId="1525520249" sldId="2147484066"/>
        </pc:sldMasterMkLst>
        <pc:sldLayoutChg chg="del">
          <pc:chgData name="Johan David Hernandez Ramirez" userId="9b09c58c-fa41-4ba7-8ac5-0dcdf7cf0d58" providerId="ADAL" clId="{294C9A39-46F6-4DE0-ADE6-6E66BDBDA3C7}" dt="2023-10-30T13:39:55.980" v="3697" actId="47"/>
          <pc:sldLayoutMkLst>
            <pc:docMk/>
            <pc:sldMasterMk cId="1525520249" sldId="2147484066"/>
            <pc:sldLayoutMk cId="1739260863" sldId="2147484153"/>
          </pc:sldLayoutMkLst>
        </pc:sldLayoutChg>
        <pc:sldLayoutChg chg="del">
          <pc:chgData name="Johan David Hernandez Ramirez" userId="9b09c58c-fa41-4ba7-8ac5-0dcdf7cf0d58" providerId="ADAL" clId="{294C9A39-46F6-4DE0-ADE6-6E66BDBDA3C7}" dt="2023-10-30T13:39:54.609" v="3695" actId="47"/>
          <pc:sldLayoutMkLst>
            <pc:docMk/>
            <pc:sldMasterMk cId="1525520249" sldId="2147484066"/>
            <pc:sldLayoutMk cId="586789671" sldId="214748418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ancolombia.sharepoint.com/teams/ProcesosTI/Documentos%20compartidos/Analitica/Proyectos/Clustering%20-Modelo%20Analitico%20madurez%20TI/data/Caracterizaci&#243;n_clu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CIBFont Sans" panose="020B0603020202020104" pitchFamily="34" charset="0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  <a:latin typeface="CIBFont Sans" panose="020B0603020202020104" pitchFamily="34" charset="0"/>
              </a:rPr>
              <a:t>Cantidad de cod app por Cluster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CIBFont Sans" panose="020B0603020202020104" pitchFamily="34" charset="0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describe_clusters!$B$2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FF803A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636EFA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2D69-4328-9294-5E72D4C7E705}"/>
              </c:ext>
            </c:extLst>
          </c:dPt>
          <c:dPt>
            <c:idx val="1"/>
            <c:invertIfNegative val="0"/>
            <c:bubble3D val="0"/>
            <c:spPr>
              <a:solidFill>
                <a:srgbClr val="EF5940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2D69-4328-9294-5E72D4C7E705}"/>
              </c:ext>
            </c:extLst>
          </c:dPt>
          <c:dPt>
            <c:idx val="2"/>
            <c:invertIfNegative val="0"/>
            <c:bubble3D val="0"/>
            <c:spPr>
              <a:solidFill>
                <a:srgbClr val="06CC99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2D69-4328-9294-5E72D4C7E705}"/>
              </c:ext>
            </c:extLst>
          </c:dPt>
          <c:dPt>
            <c:idx val="3"/>
            <c:invertIfNegative val="0"/>
            <c:bubble3D val="0"/>
            <c:spPr>
              <a:solidFill>
                <a:srgbClr val="AC64FA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2D69-4328-9294-5E72D4C7E705}"/>
              </c:ext>
            </c:extLst>
          </c:dPt>
          <c:dPt>
            <c:idx val="4"/>
            <c:invertIfNegative val="0"/>
            <c:bubble3D val="0"/>
            <c:spPr>
              <a:solidFill>
                <a:srgbClr val="F9B17B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2D69-4328-9294-5E72D4C7E705}"/>
              </c:ext>
            </c:extLst>
          </c:dPt>
          <c:dPt>
            <c:idx val="5"/>
            <c:invertIfNegative val="0"/>
            <c:bubble3D val="0"/>
            <c:spPr>
              <a:solidFill>
                <a:srgbClr val="56DBF4"/>
              </a:solidFill>
              <a:ln>
                <a:noFill/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2D69-4328-9294-5E72D4C7E7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CIBFont Sans" panose="020B06030202020201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describe_clusters!$A$3:$A$8</c:f>
              <c:numCache>
                <c:formatCode>General</c:formatCode>
                <c:ptCount val="6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</c:numCache>
            </c:numRef>
          </c:cat>
          <c:val>
            <c:numRef>
              <c:f>describe_clusters!$B$3:$B$8</c:f>
              <c:numCache>
                <c:formatCode>General</c:formatCode>
                <c:ptCount val="6"/>
                <c:pt idx="0">
                  <c:v>32</c:v>
                </c:pt>
                <c:pt idx="1">
                  <c:v>23</c:v>
                </c:pt>
                <c:pt idx="2">
                  <c:v>37</c:v>
                </c:pt>
                <c:pt idx="3">
                  <c:v>18</c:v>
                </c:pt>
                <c:pt idx="4">
                  <c:v>41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1-402D-AACD-300CB130A9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2"/>
        <c:axId val="831333344"/>
        <c:axId val="831330848"/>
      </c:barChart>
      <c:catAx>
        <c:axId val="83133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IBFont Sans" panose="020B0603020202020104" pitchFamily="34" charset="0"/>
                <a:ea typeface="+mn-ea"/>
                <a:cs typeface="+mn-cs"/>
              </a:defRPr>
            </a:pPr>
            <a:endParaRPr lang="es-CO"/>
          </a:p>
        </c:txPr>
        <c:crossAx val="831330848"/>
        <c:crosses val="autoZero"/>
        <c:auto val="1"/>
        <c:lblAlgn val="ctr"/>
        <c:lblOffset val="100"/>
        <c:noMultiLvlLbl val="0"/>
      </c:catAx>
      <c:valAx>
        <c:axId val="831330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3133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>
                <a:latin typeface="CIBFont Sans Book" panose="020B0603020202020104" pitchFamily="34" charset="77"/>
              </a:rPr>
              <a:t>10/30/2023</a:t>
            </a:fld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IBFont Sans Book" panose="020B06030202020201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>
                <a:latin typeface="CIBFont Sans Book" panose="020B0603020202020104" pitchFamily="34" charset="77"/>
              </a:rPr>
              <a:t>‹Nº›</a:t>
            </a:fld>
            <a:endParaRPr lang="en-US">
              <a:latin typeface="CIBFont Sans Book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108FFD40-13C9-7B48-A0BE-E251E1E33FE5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6F8E2375-F1B1-284C-A827-B0E603FDBDD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Cuando el negocio decide que hay equipos que no van a transformar ¿qué peso tiene frente a los que sí transforman?</a:t>
            </a:r>
          </a:p>
          <a:p>
            <a:r>
              <a:rPr lang="es-CO"/>
              <a:t>Un equipo como </a:t>
            </a:r>
            <a:r>
              <a:rPr lang="es-CO" err="1"/>
              <a:t>Nequi</a:t>
            </a:r>
            <a:r>
              <a:rPr lang="es-CO"/>
              <a:t> tiene una madurez bastante mala pero es altamente transformacional….¿Qué tan lejos está en la escala de transformación del negocio?</a:t>
            </a:r>
          </a:p>
          <a:p>
            <a:r>
              <a:rPr lang="es-CO"/>
              <a:t>La medición de madurez debe ser algo que se le entregue a los equipos para que mejoren </a:t>
            </a:r>
          </a:p>
          <a:p>
            <a:r>
              <a:rPr lang="es-CO"/>
              <a:t>Hay que incluir otras variables para establecer la escala correcta de madurez </a:t>
            </a:r>
          </a:p>
          <a:p>
            <a:endParaRPr lang="es-CO"/>
          </a:p>
          <a:p>
            <a:r>
              <a:rPr lang="es-CO"/>
              <a:t>- “No le pares tantas bolas a esto…enfócate más en las divulgaciones y las formaciones </a:t>
            </a:r>
          </a:p>
          <a:p>
            <a:endParaRPr lang="es-CO"/>
          </a:p>
          <a:p>
            <a:r>
              <a:rPr lang="es-CO"/>
              <a:t>- como los buenos procesos se ven reflejados en la calidad del software.</a:t>
            </a:r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6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2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err="1"/>
              <a:t>Acompañanos</a:t>
            </a:r>
            <a:r>
              <a:rPr lang="es-CO"/>
              <a:t> a seguir evolucionando nuestro modelo operativo de TI: GRACIAS.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1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Mencionar Algoritmos de </a:t>
            </a:r>
            <a:r>
              <a:rPr lang="es-CO" err="1"/>
              <a:t>Kmenas</a:t>
            </a:r>
            <a:r>
              <a:rPr lang="es-CO"/>
              <a:t>, K </a:t>
            </a:r>
            <a:r>
              <a:rPr lang="es-CO" err="1"/>
              <a:t>prototypes</a:t>
            </a:r>
            <a:r>
              <a:rPr lang="es-CO"/>
              <a:t> algoritmos de distancia,</a:t>
            </a:r>
          </a:p>
          <a:p>
            <a:r>
              <a:rPr lang="es-CO"/>
              <a:t>Es el único capaz de identificar los puntos re </a:t>
            </a:r>
            <a:r>
              <a:rPr lang="es-CO" err="1"/>
              <a:t>ruído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0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Mencionar Algoritmos de </a:t>
            </a:r>
            <a:r>
              <a:rPr lang="es-CO" err="1"/>
              <a:t>Kmenas</a:t>
            </a:r>
            <a:r>
              <a:rPr lang="es-CO"/>
              <a:t>, K </a:t>
            </a:r>
            <a:r>
              <a:rPr lang="es-CO" err="1"/>
              <a:t>prototypes</a:t>
            </a:r>
            <a:r>
              <a:rPr lang="es-CO"/>
              <a:t> algoritmos de distancia,</a:t>
            </a:r>
          </a:p>
          <a:p>
            <a:r>
              <a:rPr lang="es-CO"/>
              <a:t>Es el único capaz de identificar los puntos re </a:t>
            </a:r>
            <a:r>
              <a:rPr lang="es-CO" err="1"/>
              <a:t>ruído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0" i="0">
                <a:solidFill>
                  <a:srgbClr val="424242"/>
                </a:solidFill>
                <a:effectLst/>
                <a:latin typeface="Gartner sans"/>
              </a:rPr>
              <a:t>.</a:t>
            </a:r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2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8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6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tiff"/><Relationship Id="rId11" Type="http://schemas.openxmlformats.org/officeDocument/2006/relationships/image" Target="../media/image18.emf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5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emf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248AE-D522-E147-B9F5-C20DCFEDC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062A1-0A09-5049-9E7C-58F971AF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MARILLO"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0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VERDE">
    <p:bg>
      <p:bgPr>
        <a:solidFill>
          <a:srgbClr val="00C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1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MORADO">
    <p:bg>
      <p:bgPr>
        <a:solidFill>
          <a:srgbClr val="9F6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8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ARANJA">
    <p:bg>
      <p:bgPr>
        <a:solidFill>
          <a:srgbClr val="FF8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0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ROSA">
    <p:bg>
      <p:bgPr>
        <a:solidFill>
          <a:srgbClr val="FF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68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Pr>
        <a:solidFill>
          <a:srgbClr val="01C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6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81A1B1-6DC0-D746-9713-FCA3F0411F03}"/>
              </a:ext>
            </a:extLst>
          </p:cNvPr>
          <p:cNvSpPr txBox="1"/>
          <p:nvPr userDrawn="1"/>
        </p:nvSpPr>
        <p:spPr>
          <a:xfrm>
            <a:off x="392761" y="1930710"/>
            <a:ext cx="2071039" cy="29965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s-CO" sz="1400">
                <a:solidFill>
                  <a:srgbClr val="2A2A29"/>
                </a:solidFill>
                <a:latin typeface="CIBFont Sans" panose="020B0603020202020104" pitchFamily="34" charset="77"/>
              </a:rPr>
              <a:t>Las personas son el eje central de nuestra comunicación en todos los segmentos.</a:t>
            </a:r>
          </a:p>
          <a:p>
            <a:endParaRPr lang="es-CO" sz="14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Siempre buscaremos que las fotografías transmitan una actitud natural y auténtica. </a:t>
            </a:r>
            <a:b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Mostraremos a personas en situaciones creíbles y entornos reales que respiren color y simplicidad. </a:t>
            </a:r>
            <a:b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>
                <a:solidFill>
                  <a:srgbClr val="2A2A29"/>
                </a:solidFill>
                <a:latin typeface="CIBFont Sans" panose="020B0603020202020104" pitchFamily="34" charset="77"/>
              </a:rPr>
              <a:t>Variedad racial, de género y de edad.</a:t>
            </a:r>
            <a:endParaRPr lang="es-CO" sz="1100" b="1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7A16310-AD7E-E242-8F2E-FEADC97AD503}"/>
              </a:ext>
            </a:extLst>
          </p:cNvPr>
          <p:cNvSpPr/>
          <p:nvPr userDrawn="1"/>
        </p:nvSpPr>
        <p:spPr>
          <a:xfrm>
            <a:off x="303861" y="5011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>
                <a:solidFill>
                  <a:srgbClr val="2A2A29"/>
                </a:solidFill>
                <a:latin typeface="CIBFont Sans" panose="020B0603020202020104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Fotografía</a:t>
            </a:r>
          </a:p>
        </p:txBody>
      </p:sp>
      <p:pic>
        <p:nvPicPr>
          <p:cNvPr id="6" name="Picture 2" descr="https://cdn-assets-eu.frontify.com/s3/frontify-enterprise-files-eu/eyJwYXRoIjoiZ3J1cG8tYmFuY29sb21iaWFcL2FjY291bnRzXC84NVwvNDAwMDgxM1wvcHJvamVjdHNcLzZcL2Fzc2V0c1wvN2RcLzU0MlwvYjUxMDQwODhmODkxMjIxNjhhNGUyNzZkZmM5MzRmZTctMTU5Nzc2MTQxNi5wbmcifQ:grupo-bancolombia:60hQ5MQNmJnI7kVaCjLYIUd5qpWvZ_dxa-xbsrk_dHw?width=2400">
            <a:extLst>
              <a:ext uri="{FF2B5EF4-FFF2-40B4-BE49-F238E27FC236}">
                <a16:creationId xmlns:a16="http://schemas.microsoft.com/office/drawing/2014/main" id="{AD3F1603-5378-B44D-B263-E6A4649F51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354" y="1075333"/>
            <a:ext cx="4037658" cy="21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assets-eu.frontify.com/s3/frontify-enterprise-files-eu/eyJwYXRoIjoiZ3J1cG8tYmFuY29sb21iaWFcL2FjY291bnRzXC84NVwvNDAwMDgxM1wvcHJvamVjdHNcLzZcL2Fzc2V0c1wvZWRcLzU0NlwvMGIzMGIwNGRjYjdlYThhMzFmOGQwZThmNzZlN2E2ZWItMTU5Nzc2MzU5OS5wbmcifQ:grupo-bancolombia:hgGAcNLWn0oCOFGCtSNX4imxnQgD7ozNRpIVBImMcnA?width=2400">
            <a:extLst>
              <a:ext uri="{FF2B5EF4-FFF2-40B4-BE49-F238E27FC236}">
                <a16:creationId xmlns:a16="http://schemas.microsoft.com/office/drawing/2014/main" id="{3FC53FC0-0781-9542-82A8-D3BF8317B8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8303" y="1070235"/>
            <a:ext cx="4037658" cy="21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DD1B39D-E427-A143-A496-5E6399E1107D}"/>
              </a:ext>
            </a:extLst>
          </p:cNvPr>
          <p:cNvGrpSpPr/>
          <p:nvPr userDrawn="1"/>
        </p:nvGrpSpPr>
        <p:grpSpPr>
          <a:xfrm>
            <a:off x="3472250" y="3922643"/>
            <a:ext cx="8130800" cy="2134575"/>
            <a:chOff x="3472250" y="3903307"/>
            <a:chExt cx="8204455" cy="2153911"/>
          </a:xfrm>
        </p:grpSpPr>
        <p:pic>
          <p:nvPicPr>
            <p:cNvPr id="9" name="Picture 2" descr="https://cdn-assets-eu.frontify.com/s3/frontify-enterprise-files-eu/eyJwYXRoIjoiZ3J1cG8tYmFuY29sb21iaWFcL2FjY291bnRzXC84NVwvNDAwMDgxM1wvcHJvamVjdHNcLzZcL2Fzc2V0c1wvM2FcLzU1OVwvNjRlYmQ0NjBlZWQ4YjZhMTJlOWMyMjJkNjkyM2RlYjQtMTU5NzgyOTM4NC5wbmcifQ:grupo-bancolombia:bt7e-j7dHKBUQBI5A0k0phPJHStmYBfjacy8eOs3Ehw?width=2400">
              <a:extLst>
                <a:ext uri="{FF2B5EF4-FFF2-40B4-BE49-F238E27FC236}">
                  <a16:creationId xmlns:a16="http://schemas.microsoft.com/office/drawing/2014/main" id="{BCE47392-1CEB-AE42-BFB9-AD485638F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2250" y="3916845"/>
              <a:ext cx="4057501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https://cdn-assets-eu.frontify.com/s3/frontify-enterprise-files-eu/eyJwYXRoIjoiZ3J1cG8tYmFuY29sb21iaWFcL2FjY291bnRzXC84NVwvNDAwMDgxM1wvcHJvamVjdHNcLzZcL2Fzc2V0c1wvYTlcLzU2MFwvYjAxYmUzZTZhMDQ3OTFjMzkzMzc1NTBhYjcxZWNmM2EtMTU5NzgyOTQwMi5wbmcifQ:grupo-bancolombia:ECTjIja0218m8QlM0ARjRjrml3ZryRgbXwaCPAYuArs?width=2400">
              <a:extLst>
                <a:ext uri="{FF2B5EF4-FFF2-40B4-BE49-F238E27FC236}">
                  <a16:creationId xmlns:a16="http://schemas.microsoft.com/office/drawing/2014/main" id="{5F90BADB-F4A8-624F-8A26-14D4E4561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02484" y="3903307"/>
              <a:ext cx="4074221" cy="214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31E59D-2E46-B842-95B6-7B749D870243}"/>
              </a:ext>
            </a:extLst>
          </p:cNvPr>
          <p:cNvSpPr txBox="1"/>
          <p:nvPr userDrawn="1"/>
        </p:nvSpPr>
        <p:spPr>
          <a:xfrm>
            <a:off x="3406685" y="593203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bg2"/>
                </a:solidFill>
                <a:latin typeface="CIBFont Sans" panose="020B0603020202020104" pitchFamily="34" charset="77"/>
              </a:rPr>
              <a:t>Segmento: Personas, Jóvenes, Niños y Pymes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924682-739D-8B46-9083-BC36B50E6C86}"/>
              </a:ext>
            </a:extLst>
          </p:cNvPr>
          <p:cNvSpPr txBox="1"/>
          <p:nvPr userDrawn="1"/>
        </p:nvSpPr>
        <p:spPr>
          <a:xfrm>
            <a:off x="3360385" y="3429000"/>
            <a:ext cx="486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>
                <a:solidFill>
                  <a:schemeClr val="bg2"/>
                </a:solidFill>
                <a:latin typeface="CIBFont Sans" panose="020B0603020202020104" pitchFamily="34" charset="77"/>
              </a:rPr>
              <a:t>Segmento:Banca Privada, Empresarial y Preferencial</a:t>
            </a:r>
          </a:p>
        </p:txBody>
      </p:sp>
    </p:spTree>
    <p:extLst>
      <p:ext uri="{BB962C8B-B14F-4D97-AF65-F5344CB8AC3E}">
        <p14:creationId xmlns:p14="http://schemas.microsoft.com/office/powerpoint/2010/main" val="254319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C8F69DA-297F-FF4C-96EA-F3B547040027}"/>
              </a:ext>
            </a:extLst>
          </p:cNvPr>
          <p:cNvSpPr/>
          <p:nvPr userDrawn="1"/>
        </p:nvSpPr>
        <p:spPr>
          <a:xfrm>
            <a:off x="0" y="0"/>
            <a:ext cx="2954214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F207B1-7EBC-F64B-8E45-BC3F006F433B}"/>
              </a:ext>
            </a:extLst>
          </p:cNvPr>
          <p:cNvGrpSpPr/>
          <p:nvPr userDrawn="1"/>
        </p:nvGrpSpPr>
        <p:grpSpPr>
          <a:xfrm>
            <a:off x="200984" y="501134"/>
            <a:ext cx="11323055" cy="5692303"/>
            <a:chOff x="200984" y="501134"/>
            <a:chExt cx="11323055" cy="569230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83CFB9B-383C-124A-BF1D-FE722D1A67B1}"/>
                </a:ext>
              </a:extLst>
            </p:cNvPr>
            <p:cNvSpPr/>
            <p:nvPr/>
          </p:nvSpPr>
          <p:spPr>
            <a:xfrm>
              <a:off x="303861" y="501134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>
                  <a:solidFill>
                    <a:schemeClr val="bg2"/>
                  </a:solidFill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Iconografía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44EAAB-F609-974F-AD15-A5D0452CEF85}"/>
                </a:ext>
              </a:extLst>
            </p:cNvPr>
            <p:cNvSpPr txBox="1"/>
            <p:nvPr/>
          </p:nvSpPr>
          <p:spPr>
            <a:xfrm>
              <a:off x="3473450" y="3831093"/>
              <a:ext cx="1405935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>
                  <a:latin typeface="CIBFont Sans" panose="020B0603020202020104" pitchFamily="34" charset="77"/>
                </a:rPr>
                <a:t>Los íconos multicolor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99764A6-4500-C545-BF1A-AD300054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4686" y="4122699"/>
              <a:ext cx="2070738" cy="2070738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1CFBA64-8348-8B4C-BE90-3C21FE84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6149" y="999190"/>
              <a:ext cx="2070738" cy="20707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513F11E-B40B-764A-B543-5B560A67C1DB}"/>
                </a:ext>
              </a:extLst>
            </p:cNvPr>
            <p:cNvSpPr txBox="1"/>
            <p:nvPr/>
          </p:nvSpPr>
          <p:spPr>
            <a:xfrm>
              <a:off x="3473449" y="723092"/>
              <a:ext cx="1152661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>
                  <a:latin typeface="CIBFont Sans" panose="020B0603020202020104" pitchFamily="34" charset="77"/>
                </a:rPr>
                <a:t>Monocromáticos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1CF7571-AB12-FA42-A9BD-F50F238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404" y="891800"/>
              <a:ext cx="2118100" cy="21181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C94537-C6D3-114F-A70D-084303F6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483" y="4408338"/>
              <a:ext cx="1456224" cy="15371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DFF03F-73E6-2A4E-8F0B-4E95D73A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0802" y="1257286"/>
              <a:ext cx="1559586" cy="155958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DC9F0D9-742A-A948-AA98-CB54B1E5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882708"/>
              <a:ext cx="416365" cy="4163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9C0ACC8-69B2-7844-AD2E-6C8E56D6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278731" y="840921"/>
              <a:ext cx="416365" cy="4163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24070A-9AC5-D144-8230-6B36655C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70548" y="4032486"/>
              <a:ext cx="416365" cy="416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E83F37-4577-8D4F-B61D-95F6BEFC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6725" y="859559"/>
              <a:ext cx="416365" cy="4163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AC6886-3C54-E140-ADB7-840628DF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00862" y="4095982"/>
              <a:ext cx="416365" cy="4163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48A6105-30D0-C44C-92D3-2918A68E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860" y="4383874"/>
              <a:ext cx="1530317" cy="153031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568022-E508-F947-A3D0-C48B8468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4184886"/>
              <a:ext cx="416365" cy="41636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26AE1FE-73E2-5F43-A028-CD5336270BAA}"/>
                </a:ext>
              </a:extLst>
            </p:cNvPr>
            <p:cNvSpPr/>
            <p:nvPr/>
          </p:nvSpPr>
          <p:spPr>
            <a:xfrm>
              <a:off x="200984" y="4371298"/>
              <a:ext cx="2165978" cy="713887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6916B1F-40A0-E94B-972C-9F671D2EBFD3}"/>
                </a:ext>
              </a:extLst>
            </p:cNvPr>
            <p:cNvSpPr txBox="1"/>
            <p:nvPr/>
          </p:nvSpPr>
          <p:spPr>
            <a:xfrm>
              <a:off x="392761" y="1969182"/>
              <a:ext cx="2218877" cy="307352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r>
                <a:rPr lang="es-CO" sz="1400">
                  <a:solidFill>
                    <a:schemeClr val="bg2"/>
                  </a:solidFill>
                  <a:latin typeface="CIBFont Sans" panose="020B0603020202020104" pitchFamily="34" charset="77"/>
                </a:rPr>
                <a:t>260 iconos hacen parte de nuestra nuevo sistema de diseño.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Los iconos monocromáticos siempre van en negro o en blanco. Nunca en colores.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Los íconos multicolor siempre van bajo fondo blanco o negro.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>
                  <a:solidFill>
                    <a:schemeClr val="bg2"/>
                  </a:solidFill>
                  <a:latin typeface="CIBFont Sans" panose="020B0603020202020104" pitchFamily="34" charset="77"/>
                </a:rPr>
                <a:t>No alterar el grosor de los tonos de los íconos multicolor.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b="1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r>
                <a:rPr lang="es-CO" sz="1100" b="1">
                  <a:latin typeface="CIBFont Sans" panose="020B0603020202020104" pitchFamily="34" charset="77"/>
                </a:rPr>
                <a:t>NO SUMAR ICONOS DIFERENTES A LOS DE NUESTRO SISTEMA.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51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TRAZ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3D259A-89E2-B446-B051-DE082FA8B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500" y="0"/>
            <a:ext cx="603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0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BAN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C9E67-C8BB-A743-A154-2D4276792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53" y="6334333"/>
            <a:ext cx="1563057" cy="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4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BANCOLOMB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B1E914-8236-474D-94F9-BEA10392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375" y="3291111"/>
            <a:ext cx="3997194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7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 BANCOAGRI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B75779-72D6-0645-BFFB-3273ADFA6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53" y="6331428"/>
            <a:ext cx="1670087" cy="2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BANCOAGRICO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EC9DB0-84F1-DC4D-9365-A2DE6E12D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76D2-55B6-634A-BCD8-33C5F78B9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93" y="5944834"/>
            <a:ext cx="2617662" cy="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861111-5C3A-374E-B776-C14BE71C1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F0D48-E6FD-3E48-AA1D-3252C5023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887D8E-3F71-B04C-BF58-FBDCF938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4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 BANIS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400DAC-AF04-7744-A7AE-87B5D1718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40759"/>
            <a:ext cx="1165923" cy="1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1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 BANIST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0E00C4-C102-AA42-A350-9974F90D7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D0371F-5FDB-2A44-BC34-E7E55CF86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60074"/>
            <a:ext cx="1795092" cy="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5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DAC82A-AC13-CF4F-A79B-0470BA8E2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987683-07E4-AC4B-8D4D-13F0DC767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791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C19B-651B-414E-841C-B176B8CD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NA B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9A5551-CA83-0D47-88CD-C9F6ED7C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21287"/>
            <a:ext cx="796169" cy="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1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 B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D4FD9E-34D3-D548-B020-CCD44841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E25EB-66DE-F449-BF88-221FBA649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75271"/>
            <a:ext cx="991977" cy="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56AB0-8FE0-DC49-A285-763C1B22F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34545A-0700-6A40-A667-1693C3A1A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7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AB95E-692D-EE44-8BE9-DD8AA0723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43CCD-7D2C-EC43-9512-829E35D6B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35940E3-FA5B-C34B-8C5A-712962EA0918}"/>
              </a:ext>
            </a:extLst>
          </p:cNvPr>
          <p:cNvGrpSpPr/>
          <p:nvPr userDrawn="1"/>
        </p:nvGrpSpPr>
        <p:grpSpPr>
          <a:xfrm>
            <a:off x="1292233" y="5939798"/>
            <a:ext cx="9607534" cy="360499"/>
            <a:chOff x="1292233" y="5939798"/>
            <a:chExt cx="9607534" cy="36049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9F59810-F887-6A47-B2B8-07282676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 contrast="-100000"/>
            </a:blip>
            <a:stretch>
              <a:fillRect/>
            </a:stretch>
          </p:blipFill>
          <p:spPr>
            <a:xfrm>
              <a:off x="1292233" y="5962601"/>
              <a:ext cx="2481943" cy="3148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E2E3391-25B6-9245-9985-A95AB295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006" y="5939798"/>
              <a:ext cx="2702485" cy="36049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1C0DB8D-6AFB-944F-AA6B-63B8E70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321" y="5965374"/>
              <a:ext cx="1892617" cy="3093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7E4D784-2E37-354A-80B4-A7C9C65B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67" y="5965374"/>
              <a:ext cx="1103000" cy="30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691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EF2B336-0D7F-BF4C-926B-2F8F9E39C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5E5A28B-3D2A-E845-9C68-94199A6D7E7F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B798C44-8557-9440-AAB9-4BC35DB4C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4D831F-BFC3-764F-A582-69DF6F85E2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56C222-8540-B348-8FC0-DC627FED4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2B7A06-063A-E245-BA1F-85A411932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24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3975FB6-F01F-6D4C-9C51-56644897FE9C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30C207-1491-6640-82AB-7440AACB6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2531815-9DFD-8347-BDB9-00EF4B9EB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75A3D6-5EA2-6446-8E5D-8DB42D0DA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79ED69-D743-A047-8558-93CA9CDCA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4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5970108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6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0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49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-GRISCLARO">
    <p:bg>
      <p:bgPr>
        <a:solidFill>
          <a:srgbClr val="E2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B7090-D3D7-E140-9C4E-CBC6914D8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75592-C270-2C4B-909B-01442EBA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F2AA31-5429-1C43-8D43-78B87E0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25EDBE-5AAB-3F42-BAD8-3338104D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106" r:id="rId2"/>
    <p:sldLayoutId id="2147484154" r:id="rId3"/>
    <p:sldLayoutId id="2147484152" r:id="rId4"/>
    <p:sldLayoutId id="2147484157" r:id="rId5"/>
    <p:sldLayoutId id="2147484084" r:id="rId6"/>
    <p:sldLayoutId id="2147484151" r:id="rId7"/>
    <p:sldLayoutId id="2147484160" r:id="rId8"/>
    <p:sldLayoutId id="2147484069" r:id="rId9"/>
    <p:sldLayoutId id="2147484164" r:id="rId10"/>
    <p:sldLayoutId id="2147484171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67" r:id="rId18"/>
    <p:sldLayoutId id="2147484166" r:id="rId19"/>
    <p:sldLayoutId id="2147484170" r:id="rId20"/>
    <p:sldLayoutId id="2147484161" r:id="rId21"/>
    <p:sldLayoutId id="2147484165" r:id="rId22"/>
    <p:sldLayoutId id="2147484172" r:id="rId23"/>
    <p:sldLayoutId id="2147484173" r:id="rId24"/>
    <p:sldLayoutId id="2147484174" r:id="rId25"/>
    <p:sldLayoutId id="2147484175" r:id="rId26"/>
    <p:sldLayoutId id="2147484176" r:id="rId27"/>
    <p:sldLayoutId id="2147484177" r:id="rId28"/>
    <p:sldLayoutId id="2147484178" r:id="rId29"/>
    <p:sldLayoutId id="2147484179" r:id="rId30"/>
    <p:sldLayoutId id="2147484180" r:id="rId31"/>
    <p:sldLayoutId id="2147484181" r:id="rId32"/>
    <p:sldLayoutId id="2147484182" r:id="rId33"/>
    <p:sldLayoutId id="2147484183" r:id="rId34"/>
    <p:sldLayoutId id="2147484187" r:id="rId35"/>
    <p:sldLayoutId id="2147484185" r:id="rId36"/>
    <p:sldLayoutId id="2147484186" r:id="rId3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2800" b="1" i="0" kern="1200" spc="-100" baseline="0">
          <a:solidFill>
            <a:schemeClr val="bg1">
              <a:lumMod val="10000"/>
            </a:schemeClr>
          </a:solidFill>
          <a:latin typeface="CIBFont Sans" panose="020B0603020202020104" pitchFamily="34" charset="77"/>
          <a:ea typeface="CIBFont Sans" panose="020B0603020202020104" pitchFamily="34" charset="77"/>
          <a:cs typeface="CIBFont Sans" panose="020B0603020202020104" pitchFamily="34" charset="77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CIBFont Sans" panose="020B0603020202020104" pitchFamily="34" charset="77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164">
          <p15:clr>
            <a:srgbClr val="F26B43"/>
          </p15:clr>
        </p15:guide>
        <p15:guide id="27" orient="horz" pos="4133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3" pos="166">
          <p15:clr>
            <a:srgbClr val="F26B43"/>
          </p15:clr>
        </p15:guide>
        <p15:guide id="54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flourish.studio/visualisation/15436352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flourish.studio/visualisation/15436352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hyperlink" Target="https://public.flourish.studio/visualisation/15436352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public.flourish.studio/visualisation/15436352/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997939" y="2867138"/>
            <a:ext cx="4631335" cy="11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ML-SOC 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IBFont Sans" panose="020B0603020202020104" pitchFamily="34" charset="77"/>
              </a:rPr>
              <a:t>Maturity Level - System of Clustering </a:t>
            </a:r>
            <a:endParaRPr lang="es-CO" sz="3800" b="1" dirty="0">
              <a:solidFill>
                <a:schemeClr val="bg2"/>
              </a:solidFill>
              <a:latin typeface="CIBFont Sans" panose="020B0603020202020104" pitchFamily="34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CFEF09A-1356-EE4D-A63B-865C7CF1CD6F}"/>
              </a:ext>
            </a:extLst>
          </p:cNvPr>
          <p:cNvCxnSpPr>
            <a:cxnSpLocks/>
          </p:cNvCxnSpPr>
          <p:nvPr/>
        </p:nvCxnSpPr>
        <p:spPr>
          <a:xfrm>
            <a:off x="6096000" y="2763323"/>
            <a:ext cx="0" cy="1331354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14E51A2-00CA-9E4E-A934-CE1DF4BC2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422" y="3202970"/>
            <a:ext cx="3559545" cy="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rgbClr val="27242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Arquitectura</a:t>
            </a:r>
            <a:endParaRPr lang="es-CO" sz="4000">
              <a:solidFill>
                <a:srgbClr val="272421"/>
              </a:solidFill>
              <a:latin typeface="CIBFont Sans" panose="020B0603020202020104" pitchFamily="34" charset="0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F9CA359B-874D-6448-50BC-1763FB63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" y="804599"/>
            <a:ext cx="11061577" cy="59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EC5D1D6-B42D-5464-E598-30CDDA31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82" y="2486208"/>
            <a:ext cx="7541872" cy="424230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A48D1BE-A2C0-3C04-9D86-A49B999ED022}"/>
              </a:ext>
            </a:extLst>
          </p:cNvPr>
          <p:cNvGrpSpPr/>
          <p:nvPr/>
        </p:nvGrpSpPr>
        <p:grpSpPr>
          <a:xfrm>
            <a:off x="2433057" y="626499"/>
            <a:ext cx="7325886" cy="1865629"/>
            <a:chOff x="-371027" y="528842"/>
            <a:chExt cx="7325886" cy="1865629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7EC91AE0-45D0-9733-B4EE-5527991C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6276" y="528842"/>
              <a:ext cx="1513021" cy="1513021"/>
            </a:xfrm>
            <a:prstGeom prst="rect">
              <a:avLst/>
            </a:prstGeom>
          </p:spPr>
        </p:pic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7B5FA54B-5572-D040-562B-51B78B33957D}"/>
                </a:ext>
              </a:extLst>
            </p:cNvPr>
            <p:cNvSpPr txBox="1">
              <a:spLocks/>
            </p:cNvSpPr>
            <p:nvPr/>
          </p:nvSpPr>
          <p:spPr>
            <a:xfrm>
              <a:off x="-371027" y="1931743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 err="1">
                  <a:solidFill>
                    <a:schemeClr val="bg1"/>
                  </a:solidFill>
                </a:rPr>
                <a:t>On</a:t>
              </a:r>
              <a:r>
                <a:rPr lang="es-ES" sz="2000">
                  <a:solidFill>
                    <a:schemeClr val="bg1"/>
                  </a:solidFill>
                </a:rPr>
                <a:t>-premise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C6CEF011-A563-DF7B-8153-93167C81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90455" y="528842"/>
              <a:ext cx="1512000" cy="1512000"/>
            </a:xfrm>
            <a:prstGeom prst="rect">
              <a:avLst/>
            </a:prstGeom>
          </p:spPr>
        </p:pic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24800F84-5D69-F12D-C2DF-97F9E7ECF67B}"/>
                </a:ext>
              </a:extLst>
            </p:cNvPr>
            <p:cNvSpPr txBox="1">
              <a:spLocks/>
            </p:cNvSpPr>
            <p:nvPr/>
          </p:nvSpPr>
          <p:spPr>
            <a:xfrm>
              <a:off x="2338051" y="1902099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>
                  <a:solidFill>
                    <a:schemeClr val="bg1"/>
                  </a:solidFill>
                </a:rPr>
                <a:t>Nube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E8CE7EB3-A09A-0168-1EEF-D406B2D3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61788" y="1036347"/>
              <a:ext cx="776175" cy="776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26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47EAFA5-432F-4047-B311-F5D094025E9E}"/>
              </a:ext>
            </a:extLst>
          </p:cNvPr>
          <p:cNvCxnSpPr>
            <a:cxnSpLocks/>
          </p:cNvCxnSpPr>
          <p:nvPr/>
        </p:nvCxnSpPr>
        <p:spPr>
          <a:xfrm flipV="1">
            <a:off x="3445265" y="1016007"/>
            <a:ext cx="26229" cy="4825986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redondeado 6">
            <a:extLst>
              <a:ext uri="{FF2B5EF4-FFF2-40B4-BE49-F238E27FC236}">
                <a16:creationId xmlns:a16="http://schemas.microsoft.com/office/drawing/2014/main" id="{841144ED-BED1-45F8-B561-7AF3F52FEE3E}"/>
              </a:ext>
            </a:extLst>
          </p:cNvPr>
          <p:cNvSpPr/>
          <p:nvPr/>
        </p:nvSpPr>
        <p:spPr>
          <a:xfrm>
            <a:off x="956456" y="1255113"/>
            <a:ext cx="6180272" cy="48922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17D7399-AFFB-4E41-AC78-85AAA6719CEA}"/>
              </a:ext>
            </a:extLst>
          </p:cNvPr>
          <p:cNvSpPr txBox="1"/>
          <p:nvPr/>
        </p:nvSpPr>
        <p:spPr>
          <a:xfrm>
            <a:off x="2208314" y="1332066"/>
            <a:ext cx="367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>
                <a:solidFill>
                  <a:schemeClr val="bg2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 Beneficio Cloud</a:t>
            </a:r>
          </a:p>
        </p:txBody>
      </p:sp>
      <p:sp>
        <p:nvSpPr>
          <p:cNvPr id="27" name="Rectángulo redondeado 5">
            <a:extLst>
              <a:ext uri="{FF2B5EF4-FFF2-40B4-BE49-F238E27FC236}">
                <a16:creationId xmlns:a16="http://schemas.microsoft.com/office/drawing/2014/main" id="{B821B973-1290-40F4-B488-0999A6F28645}"/>
              </a:ext>
            </a:extLst>
          </p:cNvPr>
          <p:cNvSpPr/>
          <p:nvPr/>
        </p:nvSpPr>
        <p:spPr>
          <a:xfrm>
            <a:off x="4754577" y="3150240"/>
            <a:ext cx="4152528" cy="48759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B538D3D-3D4A-4248-8675-BCB0BD1E3CEA}"/>
              </a:ext>
            </a:extLst>
          </p:cNvPr>
          <p:cNvSpPr txBox="1"/>
          <p:nvPr/>
        </p:nvSpPr>
        <p:spPr>
          <a:xfrm>
            <a:off x="5209020" y="3207836"/>
            <a:ext cx="4309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Madurez capacidades del Modelo Operativo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D09BED9-9750-47C2-B757-86C43E5895A4}"/>
              </a:ext>
            </a:extLst>
          </p:cNvPr>
          <p:cNvSpPr txBox="1"/>
          <p:nvPr/>
        </p:nvSpPr>
        <p:spPr>
          <a:xfrm>
            <a:off x="4472983" y="5756881"/>
            <a:ext cx="155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2023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CB6D43D-1E38-4181-B171-64A26C283A5E}"/>
              </a:ext>
            </a:extLst>
          </p:cNvPr>
          <p:cNvSpPr txBox="1"/>
          <p:nvPr/>
        </p:nvSpPr>
        <p:spPr>
          <a:xfrm>
            <a:off x="7858899" y="5712181"/>
            <a:ext cx="151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2024</a:t>
            </a:r>
          </a:p>
        </p:txBody>
      </p:sp>
      <p:sp>
        <p:nvSpPr>
          <p:cNvPr id="31" name="Rectángulo redondeado 4">
            <a:extLst>
              <a:ext uri="{FF2B5EF4-FFF2-40B4-BE49-F238E27FC236}">
                <a16:creationId xmlns:a16="http://schemas.microsoft.com/office/drawing/2014/main" id="{A495C38D-52A0-49B9-8FAE-D162F0FB04DB}"/>
              </a:ext>
            </a:extLst>
          </p:cNvPr>
          <p:cNvSpPr/>
          <p:nvPr/>
        </p:nvSpPr>
        <p:spPr>
          <a:xfrm>
            <a:off x="7192471" y="4426156"/>
            <a:ext cx="1685875" cy="53446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7CDBA61-0D5E-4C67-81D6-0E655FFE4448}"/>
              </a:ext>
            </a:extLst>
          </p:cNvPr>
          <p:cNvSpPr txBox="1"/>
          <p:nvPr/>
        </p:nvSpPr>
        <p:spPr>
          <a:xfrm>
            <a:off x="7369864" y="4418482"/>
            <a:ext cx="15025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00" b="1">
                <a:latin typeface="CIBFont Sans Light" panose="020B0603020202020104" pitchFamily="34" charset="77"/>
                <a:ea typeface="Calibri" charset="0"/>
                <a:cs typeface="Calibri" charset="0"/>
              </a:rPr>
              <a:t>Revisión Plan migración 1.0 / 2.0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CADDDE2-FC77-4E95-BA46-F20AD276C1AD}"/>
              </a:ext>
            </a:extLst>
          </p:cNvPr>
          <p:cNvSpPr txBox="1"/>
          <p:nvPr/>
        </p:nvSpPr>
        <p:spPr>
          <a:xfrm>
            <a:off x="1059944" y="2048469"/>
            <a:ext cx="1555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LT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EED4E21-8113-49E9-9EBC-C2E42608E2E9}"/>
              </a:ext>
            </a:extLst>
          </p:cNvPr>
          <p:cNvSpPr txBox="1"/>
          <p:nvPr/>
        </p:nvSpPr>
        <p:spPr>
          <a:xfrm>
            <a:off x="2366722" y="2018975"/>
            <a:ext cx="1511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PT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491E80-0246-4BFD-8B48-A50A9A5158EB}"/>
              </a:ext>
            </a:extLst>
          </p:cNvPr>
          <p:cNvSpPr txBox="1"/>
          <p:nvPr/>
        </p:nvSpPr>
        <p:spPr>
          <a:xfrm>
            <a:off x="3718215" y="2007890"/>
            <a:ext cx="1511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MTTR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CCB7562-D26B-4646-B4AF-7EE9C3562E7F}"/>
              </a:ext>
            </a:extLst>
          </p:cNvPr>
          <p:cNvSpPr txBox="1"/>
          <p:nvPr/>
        </p:nvSpPr>
        <p:spPr>
          <a:xfrm>
            <a:off x="5476748" y="3924144"/>
            <a:ext cx="1767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6 Capacidades Core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778A0B5B-8223-466E-9F26-5DD879DE649B}"/>
              </a:ext>
            </a:extLst>
          </p:cNvPr>
          <p:cNvSpPr/>
          <p:nvPr/>
        </p:nvSpPr>
        <p:spPr>
          <a:xfrm>
            <a:off x="10140829" y="6303908"/>
            <a:ext cx="1877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>
                <a:latin typeface="CIBFont Sans" panose="020B0603020202020104" pitchFamily="34" charset="77"/>
              </a:rPr>
              <a:t>* EVC piloto / Aplicaciones nube</a:t>
            </a:r>
            <a:endParaRPr lang="es-CO" sz="1200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023200E9-9344-47A0-B049-3E141E3F223E}"/>
              </a:ext>
            </a:extLst>
          </p:cNvPr>
          <p:cNvCxnSpPr>
            <a:cxnSpLocks/>
          </p:cNvCxnSpPr>
          <p:nvPr/>
        </p:nvCxnSpPr>
        <p:spPr>
          <a:xfrm>
            <a:off x="1825486" y="1772795"/>
            <a:ext cx="0" cy="220966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5244A080-9ACB-48F9-98BA-B300C4076E57}"/>
              </a:ext>
            </a:extLst>
          </p:cNvPr>
          <p:cNvCxnSpPr>
            <a:cxnSpLocks/>
          </p:cNvCxnSpPr>
          <p:nvPr/>
        </p:nvCxnSpPr>
        <p:spPr>
          <a:xfrm>
            <a:off x="3122628" y="1784176"/>
            <a:ext cx="0" cy="220966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FAC3814-F306-43AD-B1A4-A7B63D63CA57}"/>
              </a:ext>
            </a:extLst>
          </p:cNvPr>
          <p:cNvCxnSpPr>
            <a:cxnSpLocks/>
          </p:cNvCxnSpPr>
          <p:nvPr/>
        </p:nvCxnSpPr>
        <p:spPr>
          <a:xfrm>
            <a:off x="6237819" y="1792885"/>
            <a:ext cx="0" cy="220966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23E541-2C69-4C8E-8F3B-61A0B8A1E22E}"/>
              </a:ext>
            </a:extLst>
          </p:cNvPr>
          <p:cNvSpPr txBox="1"/>
          <p:nvPr/>
        </p:nvSpPr>
        <p:spPr>
          <a:xfrm>
            <a:off x="7324096" y="3903841"/>
            <a:ext cx="226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6 Capacidades Core +</a:t>
            </a:r>
          </a:p>
          <a:p>
            <a:r>
              <a:rPr lang="es-ES_tradnl" sz="1200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3 Capacidades recomendadas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A89E230-5FE1-479E-87E4-9B6D34F1B042}"/>
              </a:ext>
            </a:extLst>
          </p:cNvPr>
          <p:cNvCxnSpPr>
            <a:cxnSpLocks/>
          </p:cNvCxnSpPr>
          <p:nvPr/>
        </p:nvCxnSpPr>
        <p:spPr>
          <a:xfrm>
            <a:off x="8155985" y="3725836"/>
            <a:ext cx="0" cy="185197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6AEDD5F-39B3-4FD8-B6EE-600B656C00C7}"/>
              </a:ext>
            </a:extLst>
          </p:cNvPr>
          <p:cNvCxnSpPr>
            <a:cxnSpLocks/>
          </p:cNvCxnSpPr>
          <p:nvPr/>
        </p:nvCxnSpPr>
        <p:spPr>
          <a:xfrm>
            <a:off x="6215516" y="3776698"/>
            <a:ext cx="0" cy="185197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redondeado 5">
            <a:extLst>
              <a:ext uri="{FF2B5EF4-FFF2-40B4-BE49-F238E27FC236}">
                <a16:creationId xmlns:a16="http://schemas.microsoft.com/office/drawing/2014/main" id="{A5340B3E-9281-4853-8816-919048F4AC9E}"/>
              </a:ext>
            </a:extLst>
          </p:cNvPr>
          <p:cNvSpPr/>
          <p:nvPr/>
        </p:nvSpPr>
        <p:spPr>
          <a:xfrm>
            <a:off x="6237819" y="5216883"/>
            <a:ext cx="4666469" cy="4255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A75FCA-B78A-47FE-A4F7-797762250D7B}"/>
              </a:ext>
            </a:extLst>
          </p:cNvPr>
          <p:cNvSpPr txBox="1"/>
          <p:nvPr/>
        </p:nvSpPr>
        <p:spPr>
          <a:xfrm>
            <a:off x="7759285" y="5281158"/>
            <a:ext cx="190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Eficiencias del MO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B4C5DB4-E0EC-4178-BAF8-0E50CEEE011E}"/>
              </a:ext>
            </a:extLst>
          </p:cNvPr>
          <p:cNvSpPr txBox="1"/>
          <p:nvPr/>
        </p:nvSpPr>
        <p:spPr>
          <a:xfrm>
            <a:off x="1087067" y="5776522"/>
            <a:ext cx="155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06/2022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9588A1A-3CD7-485C-9BDA-4C56141C0A46}"/>
              </a:ext>
            </a:extLst>
          </p:cNvPr>
          <p:cNvCxnSpPr>
            <a:cxnSpLocks/>
          </p:cNvCxnSpPr>
          <p:nvPr/>
        </p:nvCxnSpPr>
        <p:spPr>
          <a:xfrm flipV="1">
            <a:off x="7136728" y="1115561"/>
            <a:ext cx="26229" cy="4825986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ángulo redondeado 5">
            <a:extLst>
              <a:ext uri="{FF2B5EF4-FFF2-40B4-BE49-F238E27FC236}">
                <a16:creationId xmlns:a16="http://schemas.microsoft.com/office/drawing/2014/main" id="{F337174B-B738-4281-9F2F-A80254D1FAA6}"/>
              </a:ext>
            </a:extLst>
          </p:cNvPr>
          <p:cNvSpPr/>
          <p:nvPr/>
        </p:nvSpPr>
        <p:spPr>
          <a:xfrm>
            <a:off x="2373721" y="2475871"/>
            <a:ext cx="4755064" cy="4875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FC90CB9-1C05-4F4F-816E-203098885AA4}"/>
              </a:ext>
            </a:extLst>
          </p:cNvPr>
          <p:cNvSpPr txBox="1"/>
          <p:nvPr/>
        </p:nvSpPr>
        <p:spPr>
          <a:xfrm>
            <a:off x="3863937" y="2565778"/>
            <a:ext cx="225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>
                <a:solidFill>
                  <a:srgbClr val="2C2A29"/>
                </a:solidFill>
                <a:latin typeface="CIBFont Sans Light" panose="020B0603020202020104" pitchFamily="34" charset="77"/>
                <a:ea typeface="Calibri" charset="0"/>
                <a:cs typeface="Calibri" charset="0"/>
              </a:rPr>
              <a:t>Métricas de OCM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7D036A6-EDEC-45FF-836C-6C987974AAA1}"/>
              </a:ext>
            </a:extLst>
          </p:cNvPr>
          <p:cNvSpPr txBox="1"/>
          <p:nvPr/>
        </p:nvSpPr>
        <p:spPr>
          <a:xfrm>
            <a:off x="10215268" y="5727640"/>
            <a:ext cx="151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2025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42BE32E-25EF-4CD2-9629-4CE6DDC11502}"/>
              </a:ext>
            </a:extLst>
          </p:cNvPr>
          <p:cNvCxnSpPr>
            <a:cxnSpLocks/>
          </p:cNvCxnSpPr>
          <p:nvPr/>
        </p:nvCxnSpPr>
        <p:spPr>
          <a:xfrm flipV="1">
            <a:off x="10261837" y="1185749"/>
            <a:ext cx="26229" cy="4825986"/>
          </a:xfrm>
          <a:prstGeom prst="line">
            <a:avLst/>
          </a:prstGeom>
          <a:ln w="222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C51B32E-8782-9544-2859-F1823841876F}"/>
              </a:ext>
            </a:extLst>
          </p:cNvPr>
          <p:cNvCxnSpPr>
            <a:cxnSpLocks/>
          </p:cNvCxnSpPr>
          <p:nvPr/>
        </p:nvCxnSpPr>
        <p:spPr>
          <a:xfrm>
            <a:off x="4461886" y="1792885"/>
            <a:ext cx="0" cy="220966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5ACDC12C-5A31-0E9F-EDF9-C3EB3CDEE117}"/>
              </a:ext>
            </a:extLst>
          </p:cNvPr>
          <p:cNvSpPr txBox="1"/>
          <p:nvPr/>
        </p:nvSpPr>
        <p:spPr>
          <a:xfrm>
            <a:off x="5452279" y="2011900"/>
            <a:ext cx="1511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>
                <a:solidFill>
                  <a:schemeClr val="bg1"/>
                </a:solidFill>
                <a:latin typeface="CIBFont Sans" panose="020B0603020202020104" pitchFamily="34" charset="77"/>
                <a:ea typeface="Calibri" charset="0"/>
                <a:cs typeface="Calibri" charset="0"/>
              </a:rPr>
              <a:t>Disponibilidad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4C8A38-C1D0-B530-F857-4313E4323AE9}"/>
              </a:ext>
            </a:extLst>
          </p:cNvPr>
          <p:cNvSpPr txBox="1"/>
          <p:nvPr/>
        </p:nvSpPr>
        <p:spPr>
          <a:xfrm>
            <a:off x="-1" y="211202"/>
            <a:ext cx="12192001" cy="58553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2800" b="1">
                <a:solidFill>
                  <a:schemeClr val="bg1"/>
                </a:solidFill>
              </a:rPr>
              <a:t>Aristas de medición</a:t>
            </a:r>
          </a:p>
        </p:txBody>
      </p:sp>
    </p:spTree>
    <p:extLst>
      <p:ext uri="{BB962C8B-B14F-4D97-AF65-F5344CB8AC3E}">
        <p14:creationId xmlns:p14="http://schemas.microsoft.com/office/powerpoint/2010/main" val="6616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2" grpId="0"/>
      <p:bldP spid="36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39995A-413F-6BDE-2EE4-DF7487AE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" b="50743"/>
          <a:stretch/>
        </p:blipFill>
        <p:spPr>
          <a:xfrm>
            <a:off x="1917719" y="1898276"/>
            <a:ext cx="8443279" cy="24348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AE53DF-5505-CE3C-29E4-0ECA142B822C}"/>
              </a:ext>
            </a:extLst>
          </p:cNvPr>
          <p:cNvSpPr txBox="1"/>
          <p:nvPr/>
        </p:nvSpPr>
        <p:spPr>
          <a:xfrm>
            <a:off x="2256766" y="4549676"/>
            <a:ext cx="216112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/>
                <a:ea typeface="Calibri"/>
                <a:cs typeface="Times New Roman"/>
              </a:rPr>
              <a:t>Cod app con disponibilidad cumpliendo la meta, pocos incidentes críticos y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/>
                <a:ea typeface="Calibri"/>
                <a:cs typeface="Times New Roman"/>
              </a:rPr>
              <a:t>recuperación eficiente.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/>
                <a:ea typeface="Calibri"/>
                <a:cs typeface="Times New Roman"/>
              </a:rPr>
              <a:t> Buen promedio de LT y PT, nivel de</a:t>
            </a:r>
            <a:r>
              <a:rPr lang="es-CO" sz="1200" dirty="0">
                <a:solidFill>
                  <a:schemeClr val="bg1"/>
                </a:solidFill>
                <a:latin typeface="CIBFont Sans"/>
                <a:ea typeface="Calibri"/>
                <a:cs typeface="Times New Roman"/>
              </a:rPr>
              <a:t> 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/>
                <a:ea typeface="Calibri"/>
                <a:cs typeface="Times New Roman"/>
              </a:rPr>
              <a:t>madurez 3.0 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/>
                <a:ea typeface="Calibri"/>
                <a:cs typeface="Times New Roman"/>
              </a:rPr>
              <a:t>aprox.</a:t>
            </a:r>
            <a:endParaRPr lang="es-CO" sz="3200" b="1" dirty="0">
              <a:solidFill>
                <a:schemeClr val="bg1"/>
              </a:solidFill>
              <a:latin typeface="CIBFont Sans"/>
              <a:ea typeface="Calibri"/>
              <a:cs typeface="Times New Roman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8B55EC-009E-1641-31BA-64956146E795}"/>
              </a:ext>
            </a:extLst>
          </p:cNvPr>
          <p:cNvSpPr txBox="1"/>
          <p:nvPr/>
        </p:nvSpPr>
        <p:spPr>
          <a:xfrm>
            <a:off x="10548509" y="6409475"/>
            <a:ext cx="19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u="sng">
                <a:solidFill>
                  <a:srgbClr val="00B0F0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reporte</a:t>
            </a:r>
            <a:endParaRPr lang="es-CO" b="1" u="sng">
              <a:solidFill>
                <a:srgbClr val="00B0F0"/>
              </a:solidFill>
              <a:effectLst/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64C43BF-123A-5884-7EBD-B7D50DC29091}"/>
              </a:ext>
            </a:extLst>
          </p:cNvPr>
          <p:cNvGrpSpPr/>
          <p:nvPr/>
        </p:nvGrpSpPr>
        <p:grpSpPr>
          <a:xfrm>
            <a:off x="3613079" y="1628276"/>
            <a:ext cx="707124" cy="540000"/>
            <a:chOff x="5887092" y="3842535"/>
            <a:chExt cx="707124" cy="540000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20B558D-687B-AFD6-424D-36632C17F8F9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7D97EF6-5009-CFAE-762A-FF3F88DB7B1D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41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63FBF37-7347-9FDF-A3C1-6137CA8185A3}"/>
              </a:ext>
            </a:extLst>
          </p:cNvPr>
          <p:cNvGrpSpPr/>
          <p:nvPr/>
        </p:nvGrpSpPr>
        <p:grpSpPr>
          <a:xfrm>
            <a:off x="6466352" y="1607727"/>
            <a:ext cx="707124" cy="540000"/>
            <a:chOff x="5887092" y="3842535"/>
            <a:chExt cx="707124" cy="540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2B8F528-AF19-22FC-0152-9DAE3270CE34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640F6DB-E7CB-24DF-8F23-BA2A11A94AAD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40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B1BA5AF-722B-A321-20D8-2402C599DE50}"/>
              </a:ext>
            </a:extLst>
          </p:cNvPr>
          <p:cNvGrpSpPr/>
          <p:nvPr/>
        </p:nvGrpSpPr>
        <p:grpSpPr>
          <a:xfrm>
            <a:off x="8995026" y="1659339"/>
            <a:ext cx="707124" cy="540000"/>
            <a:chOff x="5887092" y="3842535"/>
            <a:chExt cx="707124" cy="540000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342BAEB-1E74-AA55-AAE4-4CBC9DB1803B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6304492-2605-04F0-1A64-0214BD2128DA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18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2DBC037-EEA8-D1B0-CD5B-ACC892963473}"/>
              </a:ext>
            </a:extLst>
          </p:cNvPr>
          <p:cNvSpPr txBox="1"/>
          <p:nvPr/>
        </p:nvSpPr>
        <p:spPr>
          <a:xfrm>
            <a:off x="5211670" y="4572064"/>
            <a:ext cx="2161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 app con alta disponibilidad y altos incidentes de baja prioridad. Tiempo de recuperación alto.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 promedio de LT y PT, nivel de madurez 2.8 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aprox.</a:t>
            </a:r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3D5795-B54F-88D4-9FFB-692235CE04D6}"/>
              </a:ext>
            </a:extLst>
          </p:cNvPr>
          <p:cNvSpPr txBox="1"/>
          <p:nvPr/>
        </p:nvSpPr>
        <p:spPr>
          <a:xfrm>
            <a:off x="7971267" y="4549676"/>
            <a:ext cx="2161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 app con alta disponibilidad, pocos incidentes críticos, y recuperación eficiente.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 promedio de LT y PT, nivel de madurez 2.6 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aprox.</a:t>
            </a:r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1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9F3E43B8-7093-34A2-2476-DCCCEF016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57" r="145" b="248"/>
          <a:stretch/>
        </p:blipFill>
        <p:spPr>
          <a:xfrm>
            <a:off x="1792168" y="1959938"/>
            <a:ext cx="8443278" cy="24348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CB9C6D-9CDE-D1BA-8084-DA710FCBBCC1}"/>
              </a:ext>
            </a:extLst>
          </p:cNvPr>
          <p:cNvSpPr txBox="1"/>
          <p:nvPr/>
        </p:nvSpPr>
        <p:spPr>
          <a:xfrm>
            <a:off x="10548509" y="6409475"/>
            <a:ext cx="19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u="sng">
                <a:solidFill>
                  <a:srgbClr val="00B0F0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reporte</a:t>
            </a:r>
            <a:endParaRPr lang="es-CO" b="1" u="sng">
              <a:solidFill>
                <a:srgbClr val="00B0F0"/>
              </a:solidFill>
              <a:effectLst/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5ABB8FF-ED7A-D44E-D957-5325F61B3205}"/>
              </a:ext>
            </a:extLst>
          </p:cNvPr>
          <p:cNvGrpSpPr/>
          <p:nvPr/>
        </p:nvGrpSpPr>
        <p:grpSpPr>
          <a:xfrm>
            <a:off x="8809752" y="1714755"/>
            <a:ext cx="707124" cy="540000"/>
            <a:chOff x="5887092" y="3842535"/>
            <a:chExt cx="707124" cy="540000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A3EBE8E-1D79-5747-BC9E-0BCFFD95EB5A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8B6491D-4925-4632-05F7-C367E9024361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32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014EACC-335F-6E86-4B51-C7ADD0BD2FA3}"/>
              </a:ext>
            </a:extLst>
          </p:cNvPr>
          <p:cNvGrpSpPr/>
          <p:nvPr/>
        </p:nvGrpSpPr>
        <p:grpSpPr>
          <a:xfrm>
            <a:off x="6104906" y="1689938"/>
            <a:ext cx="707124" cy="540000"/>
            <a:chOff x="5887092" y="3842535"/>
            <a:chExt cx="707124" cy="540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1615BA4-A80E-A15C-2837-E8CB49513DF7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A267078-A860-E88F-86F7-84A08446B9B3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37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2DC975-54CE-EDC5-3AF0-F477095D2A6B}"/>
              </a:ext>
            </a:extLst>
          </p:cNvPr>
          <p:cNvGrpSpPr/>
          <p:nvPr/>
        </p:nvGrpSpPr>
        <p:grpSpPr>
          <a:xfrm>
            <a:off x="3232936" y="1721001"/>
            <a:ext cx="707124" cy="540000"/>
            <a:chOff x="5887092" y="3842535"/>
            <a:chExt cx="707124" cy="540000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8C2509-FD17-07E0-BA78-8E6C2E2FF0EF}"/>
                </a:ext>
              </a:extLst>
            </p:cNvPr>
            <p:cNvSpPr/>
            <p:nvPr/>
          </p:nvSpPr>
          <p:spPr>
            <a:xfrm>
              <a:off x="5887092" y="3842535"/>
              <a:ext cx="540000" cy="540000"/>
            </a:xfrm>
            <a:prstGeom prst="ellipse">
              <a:avLst/>
            </a:prstGeom>
            <a:solidFill>
              <a:srgbClr val="906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470DE51-F308-C978-7313-F2A043D47AB5}"/>
                </a:ext>
              </a:extLst>
            </p:cNvPr>
            <p:cNvSpPr txBox="1"/>
            <p:nvPr/>
          </p:nvSpPr>
          <p:spPr>
            <a:xfrm>
              <a:off x="5943894" y="3873598"/>
              <a:ext cx="650322" cy="436777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CO" sz="2000" b="1" dirty="0">
                  <a:solidFill>
                    <a:schemeClr val="bg1"/>
                  </a:solidFill>
                  <a:latin typeface="CIBFont Sans" panose="020B0603020202020104" pitchFamily="34" charset="0"/>
                </a:rPr>
                <a:t>23</a:t>
              </a:r>
              <a:endParaRPr lang="es-CO" sz="1600" b="1" dirty="0">
                <a:solidFill>
                  <a:schemeClr val="bg1"/>
                </a:solidFill>
                <a:latin typeface="CIBFont Sans" panose="020B0603020202020104" pitchFamily="34" charset="0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794E88E-5B81-F62F-2907-92FCD152BA82}"/>
              </a:ext>
            </a:extLst>
          </p:cNvPr>
          <p:cNvSpPr txBox="1"/>
          <p:nvPr/>
        </p:nvSpPr>
        <p:spPr>
          <a:xfrm>
            <a:off x="2256766" y="4549676"/>
            <a:ext cx="2161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 app con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disponibilidad por debajo de la meta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pocos incidentes, y alto tiempo de recuperación. Excelente</a:t>
            </a:r>
            <a:r>
              <a:rPr lang="es-CO" sz="1200" b="1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promedio de LT y PT</a:t>
            </a:r>
            <a:r>
              <a:rPr lang="es-CO" sz="1200" b="1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200" b="1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de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madurez 3.0 </a:t>
            </a:r>
            <a:r>
              <a:rPr lang="es-CO" sz="1200" b="1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aprox.</a:t>
            </a:r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4E75EB-6E8D-DE93-6C5F-27648B1B9A24}"/>
              </a:ext>
            </a:extLst>
          </p:cNvPr>
          <p:cNvSpPr txBox="1"/>
          <p:nvPr/>
        </p:nvSpPr>
        <p:spPr>
          <a:xfrm>
            <a:off x="5015439" y="4549676"/>
            <a:ext cx="21611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 app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baja disponibilidad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pocos incidentes, y tiempo medio-alto de recuperación. Buen promedio de LT y PT, nivel de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madurez 2.84 </a:t>
            </a:r>
            <a:r>
              <a:rPr lang="es-CO" sz="1200" b="1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aprox.</a:t>
            </a:r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F6645A0-CF84-44A3-21E9-8F0995A69FBA}"/>
              </a:ext>
            </a:extLst>
          </p:cNvPr>
          <p:cNvSpPr txBox="1"/>
          <p:nvPr/>
        </p:nvSpPr>
        <p:spPr>
          <a:xfrm>
            <a:off x="7890490" y="4525049"/>
            <a:ext cx="2161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 app con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disponibilidad por debajo de la meta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pocos incidentes, y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alto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200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tiempo de recuperación.</a:t>
            </a:r>
            <a:r>
              <a:rPr lang="es-CO" sz="1200" b="1" dirty="0">
                <a:solidFill>
                  <a:srgbClr val="FF803A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2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Excelente promedio de LT y PT, nivel de madurez 3.0 aprox.</a:t>
            </a:r>
            <a:endParaRPr lang="es-CO" sz="3200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3200" b="1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endParaRPr lang="es-CO" sz="40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4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9DF4F5-0A1A-4F3E-BAC9-AE7C3823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9" y="2850596"/>
            <a:ext cx="5231469" cy="2980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76A515B-FFCE-AA12-6DEB-DE42DEDF8740}"/>
              </a:ext>
            </a:extLst>
          </p:cNvPr>
          <p:cNvSpPr txBox="1">
            <a:spLocks/>
          </p:cNvSpPr>
          <p:nvPr/>
        </p:nvSpPr>
        <p:spPr>
          <a:xfrm>
            <a:off x="1643492" y="1976781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 dirty="0" err="1">
                <a:solidFill>
                  <a:schemeClr val="bg1"/>
                </a:solidFill>
                <a:latin typeface="CIBFont Sans"/>
              </a:rPr>
              <a:t>Mttr</a:t>
            </a:r>
            <a:r>
              <a:rPr lang="en-US" sz="2000" dirty="0">
                <a:solidFill>
                  <a:schemeClr val="bg1"/>
                </a:solidFill>
                <a:latin typeface="CIBFont Sans"/>
              </a:rPr>
              <a:t> (h)</a:t>
            </a:r>
            <a:endParaRPr lang="fr-FR" sz="2000" dirty="0">
              <a:solidFill>
                <a:schemeClr val="bg1"/>
              </a:solidFill>
              <a:latin typeface="CIBFont San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E3305FA-F5E2-1946-3D3C-9A3E13DC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539" y="2850596"/>
            <a:ext cx="5058112" cy="29808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41E49377-008E-4D30-028A-2322C37916AE}"/>
              </a:ext>
            </a:extLst>
          </p:cNvPr>
          <p:cNvSpPr txBox="1">
            <a:spLocks/>
          </p:cNvSpPr>
          <p:nvPr/>
        </p:nvSpPr>
        <p:spPr>
          <a:xfrm>
            <a:off x="7502809" y="1976781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 dirty="0" err="1">
                <a:solidFill>
                  <a:schemeClr val="bg1"/>
                </a:solidFill>
                <a:latin typeface="CIBFont Sans"/>
              </a:rPr>
              <a:t>Mttr</a:t>
            </a:r>
            <a:r>
              <a:rPr lang="en-US" sz="2000" dirty="0">
                <a:solidFill>
                  <a:schemeClr val="bg1"/>
                </a:solidFill>
                <a:latin typeface="CIBFont Sans"/>
              </a:rPr>
              <a:t> (h)  </a:t>
            </a:r>
            <a:r>
              <a:rPr lang="en-US" sz="2000" dirty="0" err="1">
                <a:solidFill>
                  <a:schemeClr val="bg1"/>
                </a:solidFill>
                <a:latin typeface="CIBFont Sans"/>
              </a:rPr>
              <a:t>por</a:t>
            </a:r>
            <a:r>
              <a:rPr lang="en-US" sz="2000" dirty="0">
                <a:solidFill>
                  <a:schemeClr val="bg1"/>
                </a:solidFill>
                <a:latin typeface="CIBFont Sans"/>
              </a:rPr>
              <a:t> EVC</a:t>
            </a:r>
            <a:endParaRPr lang="fr-FR" sz="2000" dirty="0">
              <a:solidFill>
                <a:schemeClr val="bg1"/>
              </a:solidFill>
              <a:latin typeface="CIBFont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51F3326-85F0-ADE9-A753-112E1755EFAC}"/>
              </a:ext>
            </a:extLst>
          </p:cNvPr>
          <p:cNvSpPr txBox="1"/>
          <p:nvPr/>
        </p:nvSpPr>
        <p:spPr>
          <a:xfrm>
            <a:off x="10548509" y="6409475"/>
            <a:ext cx="19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u="sng">
                <a:solidFill>
                  <a:srgbClr val="00B0F0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reporte</a:t>
            </a:r>
            <a:endParaRPr lang="es-CO" b="1" u="sng">
              <a:solidFill>
                <a:srgbClr val="00B0F0"/>
              </a:solidFill>
              <a:effectLst/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D851EDA-FFE7-AADB-E3FD-BE053CBF52A1}"/>
              </a:ext>
            </a:extLst>
          </p:cNvPr>
          <p:cNvCxnSpPr/>
          <p:nvPr/>
        </p:nvCxnSpPr>
        <p:spPr>
          <a:xfrm>
            <a:off x="6096000" y="1181528"/>
            <a:ext cx="0" cy="5156028"/>
          </a:xfrm>
          <a:prstGeom prst="line">
            <a:avLst/>
          </a:prstGeom>
          <a:ln w="19050">
            <a:solidFill>
              <a:srgbClr val="FF8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C3D9B5D8-C51B-1BD4-DD0C-7BC51630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63" y="2806045"/>
            <a:ext cx="5231463" cy="35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2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652047-38D6-453D-956F-A581407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83" y="1524000"/>
            <a:ext cx="3915461" cy="22362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9DF4F5-0A1A-4F3E-BAC9-AE7C3823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54" y="1524630"/>
            <a:ext cx="3924655" cy="22356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5938AAE-26EA-DB51-2C68-B6C1A7F7F323}"/>
              </a:ext>
            </a:extLst>
          </p:cNvPr>
          <p:cNvSpPr txBox="1">
            <a:spLocks/>
          </p:cNvSpPr>
          <p:nvPr/>
        </p:nvSpPr>
        <p:spPr>
          <a:xfrm>
            <a:off x="1757463" y="1030575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 err="1">
                <a:solidFill>
                  <a:schemeClr val="bg1"/>
                </a:solidFill>
                <a:latin typeface="CIBFont Sans"/>
              </a:rPr>
              <a:t>Minutos</a:t>
            </a:r>
            <a:r>
              <a:rPr lang="en-US" sz="2000">
                <a:solidFill>
                  <a:schemeClr val="bg1"/>
                </a:solidFill>
                <a:latin typeface="CIBFont Sans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CIBFont Sans"/>
              </a:rPr>
              <a:t>afectación</a:t>
            </a:r>
            <a:endParaRPr lang="fr-FR" sz="2000">
              <a:solidFill>
                <a:schemeClr val="bg1"/>
              </a:solidFill>
              <a:latin typeface="CIBFont San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76A515B-FFCE-AA12-6DEB-DE42DEDF8740}"/>
              </a:ext>
            </a:extLst>
          </p:cNvPr>
          <p:cNvSpPr txBox="1">
            <a:spLocks/>
          </p:cNvSpPr>
          <p:nvPr/>
        </p:nvSpPr>
        <p:spPr>
          <a:xfrm>
            <a:off x="7063331" y="1030575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 err="1">
                <a:solidFill>
                  <a:schemeClr val="bg1"/>
                </a:solidFill>
                <a:latin typeface="CIBFont Sans"/>
              </a:rPr>
              <a:t>Mttr</a:t>
            </a:r>
            <a:r>
              <a:rPr lang="en-US" sz="2000">
                <a:solidFill>
                  <a:schemeClr val="bg1"/>
                </a:solidFill>
                <a:latin typeface="CIBFont Sans"/>
              </a:rPr>
              <a:t> (h)</a:t>
            </a:r>
            <a:endParaRPr lang="fr-FR" sz="2000">
              <a:solidFill>
                <a:schemeClr val="bg1"/>
              </a:solidFill>
              <a:latin typeface="CIBFont San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1666A07-C4EB-7FC2-DEAE-F83E1219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583" y="4358541"/>
            <a:ext cx="3865561" cy="22356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74CD5AA-6330-A000-D9B7-5DB94529E999}"/>
              </a:ext>
            </a:extLst>
          </p:cNvPr>
          <p:cNvSpPr txBox="1">
            <a:spLocks/>
          </p:cNvSpPr>
          <p:nvPr/>
        </p:nvSpPr>
        <p:spPr>
          <a:xfrm>
            <a:off x="1686961" y="3961267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>
                <a:solidFill>
                  <a:schemeClr val="bg1"/>
                </a:solidFill>
                <a:latin typeface="CIBFont Sans"/>
              </a:rPr>
              <a:t>Process time</a:t>
            </a:r>
            <a:endParaRPr lang="fr-FR" sz="2000">
              <a:solidFill>
                <a:schemeClr val="bg1"/>
              </a:solidFill>
              <a:latin typeface="CIBFont San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E3305FA-F5E2-1946-3D3C-9A3E13DC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5" y="4358541"/>
            <a:ext cx="3793584" cy="22356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41E49377-008E-4D30-028A-2322C37916AE}"/>
              </a:ext>
            </a:extLst>
          </p:cNvPr>
          <p:cNvSpPr txBox="1">
            <a:spLocks/>
          </p:cNvSpPr>
          <p:nvPr/>
        </p:nvSpPr>
        <p:spPr>
          <a:xfrm>
            <a:off x="7063331" y="3961266"/>
            <a:ext cx="3045700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sz="2000" err="1">
                <a:solidFill>
                  <a:schemeClr val="bg1"/>
                </a:solidFill>
                <a:latin typeface="CIBFont Sans"/>
              </a:rPr>
              <a:t>Incidentes</a:t>
            </a:r>
            <a:r>
              <a:rPr lang="en-US" sz="2000">
                <a:solidFill>
                  <a:schemeClr val="bg1"/>
                </a:solidFill>
                <a:latin typeface="CIBFont Sa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CIBFont Sans"/>
              </a:rPr>
              <a:t>Prioridad</a:t>
            </a:r>
            <a:r>
              <a:rPr lang="en-US" sz="2000">
                <a:solidFill>
                  <a:schemeClr val="bg1"/>
                </a:solidFill>
                <a:latin typeface="CIBFont Sa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CIBFont Sans"/>
              </a:rPr>
              <a:t>Crítica</a:t>
            </a:r>
            <a:endParaRPr lang="fr-FR" sz="2000">
              <a:solidFill>
                <a:schemeClr val="bg1"/>
              </a:solidFill>
              <a:latin typeface="CIBFont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51F3326-85F0-ADE9-A753-112E1755EFAC}"/>
              </a:ext>
            </a:extLst>
          </p:cNvPr>
          <p:cNvSpPr txBox="1"/>
          <p:nvPr/>
        </p:nvSpPr>
        <p:spPr>
          <a:xfrm>
            <a:off x="10548509" y="6409475"/>
            <a:ext cx="19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u="sng">
                <a:solidFill>
                  <a:srgbClr val="00B0F0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reporte</a:t>
            </a:r>
            <a:endParaRPr lang="es-CO" b="1" u="sng">
              <a:solidFill>
                <a:srgbClr val="00B0F0"/>
              </a:solidFill>
              <a:effectLst/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9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F3F46A37-2BDB-588A-9100-9F9F3DD3F7B8}"/>
              </a:ext>
            </a:extLst>
          </p:cNvPr>
          <p:cNvGrpSpPr/>
          <p:nvPr/>
        </p:nvGrpSpPr>
        <p:grpSpPr>
          <a:xfrm rot="5400000" flipH="1">
            <a:off x="3066906" y="2853323"/>
            <a:ext cx="755227" cy="812800"/>
            <a:chOff x="3021301" y="1276350"/>
            <a:chExt cx="980011" cy="914400"/>
          </a:xfrm>
        </p:grpSpPr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67A00548-9818-2B03-D323-C57C634BCED2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9F6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Right Arrow Callout 36">
              <a:extLst>
                <a:ext uri="{FF2B5EF4-FFF2-40B4-BE49-F238E27FC236}">
                  <a16:creationId xmlns:a16="http://schemas.microsoft.com/office/drawing/2014/main" id="{4D07AA03-2A50-1581-89C8-C6ABF13C0C01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 dirty="0">
                  <a:solidFill>
                    <a:srgbClr val="9F62D2"/>
                  </a:solidFill>
                </a:rPr>
                <a:t>01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E9CDBB-B8AD-2DF0-A250-5246C82C1F57}"/>
              </a:ext>
            </a:extLst>
          </p:cNvPr>
          <p:cNvSpPr txBox="1"/>
          <p:nvPr/>
        </p:nvSpPr>
        <p:spPr>
          <a:xfrm>
            <a:off x="4153901" y="3090446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Identificar, patrones, estructuras intrínsecas y relaciones entre ellos.</a:t>
            </a:r>
            <a:endParaRPr lang="es-CO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6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8" name="Group 38">
            <a:extLst>
              <a:ext uri="{FF2B5EF4-FFF2-40B4-BE49-F238E27FC236}">
                <a16:creationId xmlns:a16="http://schemas.microsoft.com/office/drawing/2014/main" id="{5F24B2F1-CCCB-5A27-4AFF-7718EE680129}"/>
              </a:ext>
            </a:extLst>
          </p:cNvPr>
          <p:cNvGrpSpPr/>
          <p:nvPr/>
        </p:nvGrpSpPr>
        <p:grpSpPr>
          <a:xfrm rot="5400000" flipH="1">
            <a:off x="3066906" y="2799582"/>
            <a:ext cx="755227" cy="812800"/>
            <a:chOff x="3021301" y="1276350"/>
            <a:chExt cx="980011" cy="914400"/>
          </a:xfrm>
        </p:grpSpPr>
        <p:sp>
          <p:nvSpPr>
            <p:cNvPr id="9" name="Rectangle 39">
              <a:extLst>
                <a:ext uri="{FF2B5EF4-FFF2-40B4-BE49-F238E27FC236}">
                  <a16:creationId xmlns:a16="http://schemas.microsoft.com/office/drawing/2014/main" id="{AFA81306-97F4-8580-E8D4-D961AFBC23BE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FD2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ight Arrow Callout 40">
              <a:extLst>
                <a:ext uri="{FF2B5EF4-FFF2-40B4-BE49-F238E27FC236}">
                  <a16:creationId xmlns:a16="http://schemas.microsoft.com/office/drawing/2014/main" id="{7A801D32-F5EE-D44F-B3C7-9DB3DB0721B2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FDB00"/>
                  </a:solidFill>
                </a:rPr>
                <a:t>02</a:t>
              </a:r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B4FD19-5BA7-81A3-B3F0-85B6A5C0FEBA}"/>
              </a:ext>
            </a:extLst>
          </p:cNvPr>
          <p:cNvSpPr txBox="1"/>
          <p:nvPr/>
        </p:nvSpPr>
        <p:spPr>
          <a:xfrm>
            <a:off x="4135468" y="2790483"/>
            <a:ext cx="7492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Conocer las principales características de los clúster y analizar de qué manera están aportante a el cumplimiento del nivel de madurez deseado en la VSTI y determinar cuáles son las principales recomendaciones </a:t>
            </a:r>
          </a:p>
        </p:txBody>
      </p:sp>
    </p:spTree>
    <p:extLst>
      <p:ext uri="{BB962C8B-B14F-4D97-AF65-F5344CB8AC3E}">
        <p14:creationId xmlns:p14="http://schemas.microsoft.com/office/powerpoint/2010/main" val="61208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437AC37F-5B85-E1FD-1605-6E365F0AF8CA}"/>
              </a:ext>
            </a:extLst>
          </p:cNvPr>
          <p:cNvGrpSpPr/>
          <p:nvPr/>
        </p:nvGrpSpPr>
        <p:grpSpPr>
          <a:xfrm rot="5400000" flipH="1">
            <a:off x="3028436" y="2840085"/>
            <a:ext cx="755227" cy="812800"/>
            <a:chOff x="3021301" y="1276350"/>
            <a:chExt cx="980011" cy="914400"/>
          </a:xfrm>
        </p:grpSpPr>
        <p:sp>
          <p:nvSpPr>
            <p:cNvPr id="13" name="Rectangle 43">
              <a:extLst>
                <a:ext uri="{FF2B5EF4-FFF2-40B4-BE49-F238E27FC236}">
                  <a16:creationId xmlns:a16="http://schemas.microsoft.com/office/drawing/2014/main" id="{F4101B09-6E1B-68EF-6740-1B34211FA796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accent3"/>
                </a:solidFill>
              </a:endParaRPr>
            </a:p>
          </p:txBody>
        </p:sp>
        <p:sp>
          <p:nvSpPr>
            <p:cNvPr id="14" name="Right Arrow Callout 44">
              <a:extLst>
                <a:ext uri="{FF2B5EF4-FFF2-40B4-BE49-F238E27FC236}">
                  <a16:creationId xmlns:a16="http://schemas.microsoft.com/office/drawing/2014/main" id="{6E4169B1-D59E-DA63-50CF-FDD97F984ACB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chemeClr val="accent2"/>
                  </a:solidFill>
                </a:rPr>
                <a:t>03</a:t>
              </a: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7658424-6603-665A-4DC4-117936C63773}"/>
              </a:ext>
            </a:extLst>
          </p:cNvPr>
          <p:cNvSpPr txBox="1"/>
          <p:nvPr/>
        </p:nvSpPr>
        <p:spPr>
          <a:xfrm>
            <a:off x="4109772" y="3002844"/>
            <a:ext cx="7492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Evitar errores humanos en el cálculo del nivel de madurez del modelo operativo de TI.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3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7135C56-B741-49E2-868E-8ECFB8E32DB2}"/>
              </a:ext>
            </a:extLst>
          </p:cNvPr>
          <p:cNvSpPr txBox="1"/>
          <p:nvPr/>
        </p:nvSpPr>
        <p:spPr>
          <a:xfrm>
            <a:off x="1634055" y="4057212"/>
            <a:ext cx="1868724" cy="685884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600" b="1">
                <a:solidFill>
                  <a:schemeClr val="bg1"/>
                </a:solidFill>
              </a:rPr>
              <a:t>Paula Andrea Escobar López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B3BA5E-652B-430B-A212-83F6EDB8D60B}"/>
              </a:ext>
            </a:extLst>
          </p:cNvPr>
          <p:cNvSpPr txBox="1"/>
          <p:nvPr/>
        </p:nvSpPr>
        <p:spPr>
          <a:xfrm>
            <a:off x="6780638" y="4068452"/>
            <a:ext cx="1492791" cy="1005972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600" b="1">
                <a:solidFill>
                  <a:schemeClr val="bg1"/>
                </a:solidFill>
              </a:rPr>
              <a:t>Jorge Ivan Gómez Ramírez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4A0556D-817D-4840-85D3-02C840DF7E54}"/>
              </a:ext>
            </a:extLst>
          </p:cNvPr>
          <p:cNvSpPr txBox="1"/>
          <p:nvPr/>
        </p:nvSpPr>
        <p:spPr>
          <a:xfrm>
            <a:off x="4193701" y="4062463"/>
            <a:ext cx="1785600" cy="1005972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600" b="1">
                <a:solidFill>
                  <a:schemeClr val="bg1"/>
                </a:solidFill>
              </a:rPr>
              <a:t>Jonathan Alexander Torres Benitez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65F9D2A-4965-41B8-925E-00F262DAE819}"/>
              </a:ext>
            </a:extLst>
          </p:cNvPr>
          <p:cNvSpPr txBox="1">
            <a:spLocks/>
          </p:cNvSpPr>
          <p:nvPr/>
        </p:nvSpPr>
        <p:spPr>
          <a:xfrm>
            <a:off x="0" y="1247761"/>
            <a:ext cx="12192000" cy="462728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Nuestro Equipo – Evolución modelo Operativo TI (EMOTI).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FF803A"/>
                </a:solidFill>
                <a:latin typeface="CIBFont Sans" panose="020B0603020202020104" pitchFamily="34" charset="77"/>
              </a:rPr>
              <a:t>ML-SOC</a:t>
            </a:r>
            <a:r>
              <a:rPr lang="en-US" sz="3200" b="1" dirty="0">
                <a:solidFill>
                  <a:schemeClr val="bg2"/>
                </a:solidFill>
                <a:latin typeface="CIBFont Sans" panose="020B0603020202020104" pitchFamily="34" charset="77"/>
              </a:rPr>
              <a:t>  </a:t>
            </a:r>
            <a:r>
              <a:rPr lang="en-US" sz="2400" b="1" dirty="0">
                <a:solidFill>
                  <a:schemeClr val="bg2"/>
                </a:solidFill>
                <a:latin typeface="CIBFont Sans" panose="020B0603020202020104" pitchFamily="34" charset="77"/>
              </a:rPr>
              <a:t>Maturity Level - System of Clustering </a:t>
            </a:r>
            <a:endParaRPr lang="es-CO" sz="3200" b="1" dirty="0">
              <a:solidFill>
                <a:schemeClr val="bg2"/>
              </a:solidFill>
              <a:latin typeface="CIBFont Sans" panose="020B0603020202020104" pitchFamily="34" charset="77"/>
            </a:endParaRPr>
          </a:p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BF52FB-8087-1B59-5142-7DCD18102DFB}"/>
              </a:ext>
            </a:extLst>
          </p:cNvPr>
          <p:cNvSpPr txBox="1"/>
          <p:nvPr/>
        </p:nvSpPr>
        <p:spPr>
          <a:xfrm>
            <a:off x="9011176" y="4057212"/>
            <a:ext cx="1992706" cy="1005972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600" b="1">
                <a:solidFill>
                  <a:schemeClr val="bg1"/>
                </a:solidFill>
              </a:rPr>
              <a:t>Johan David Hernández Ramírez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68B3C0C-5E5A-4F1F-F384-DD3F15EBFD32}"/>
              </a:ext>
            </a:extLst>
          </p:cNvPr>
          <p:cNvSpPr/>
          <p:nvPr/>
        </p:nvSpPr>
        <p:spPr>
          <a:xfrm>
            <a:off x="4083396" y="2628011"/>
            <a:ext cx="1785600" cy="14292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0FEC789-7CCA-ECA8-8B18-D9FF27BC95BB}"/>
              </a:ext>
            </a:extLst>
          </p:cNvPr>
          <p:cNvSpPr/>
          <p:nvPr/>
        </p:nvSpPr>
        <p:spPr>
          <a:xfrm>
            <a:off x="1583741" y="2629520"/>
            <a:ext cx="1784414" cy="142769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0B8BB1-DEC6-EE4A-A5E4-E5FEB30C9B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12824" r="23563" b="42185"/>
          <a:stretch/>
        </p:blipFill>
        <p:spPr>
          <a:xfrm>
            <a:off x="8870422" y="2579715"/>
            <a:ext cx="1995196" cy="1477497"/>
          </a:xfrm>
          <a:prstGeom prst="ellipse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90C4984-31CB-A274-6DA2-FA209B234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8" r="5299"/>
          <a:stretch/>
        </p:blipFill>
        <p:spPr>
          <a:xfrm>
            <a:off x="6437310" y="2579714"/>
            <a:ext cx="1975102" cy="14774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348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16" name="Group 46">
            <a:extLst>
              <a:ext uri="{FF2B5EF4-FFF2-40B4-BE49-F238E27FC236}">
                <a16:creationId xmlns:a16="http://schemas.microsoft.com/office/drawing/2014/main" id="{897F01B7-3BBE-CEED-4358-64FFF4756CD2}"/>
              </a:ext>
            </a:extLst>
          </p:cNvPr>
          <p:cNvGrpSpPr/>
          <p:nvPr/>
        </p:nvGrpSpPr>
        <p:grpSpPr>
          <a:xfrm rot="5400000" flipH="1">
            <a:off x="3066906" y="2853323"/>
            <a:ext cx="755227" cy="812800"/>
            <a:chOff x="3021301" y="1276350"/>
            <a:chExt cx="980011" cy="914400"/>
          </a:xfrm>
        </p:grpSpPr>
        <p:sp>
          <p:nvSpPr>
            <p:cNvPr id="17" name="Rectangle 47">
              <a:extLst>
                <a:ext uri="{FF2B5EF4-FFF2-40B4-BE49-F238E27FC236}">
                  <a16:creationId xmlns:a16="http://schemas.microsoft.com/office/drawing/2014/main" id="{BC72A5F8-1C03-B080-9236-B123CDF6CE30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F80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ight Arrow Callout 48">
              <a:extLst>
                <a:ext uri="{FF2B5EF4-FFF2-40B4-BE49-F238E27FC236}">
                  <a16:creationId xmlns:a16="http://schemas.microsoft.com/office/drawing/2014/main" id="{3523A19A-3D0A-C589-4FF4-8ACCA501BFB0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F803A"/>
                  </a:solidFill>
                </a:rPr>
                <a:t>04</a:t>
              </a:r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19B339-7E7C-DC41-4910-5C5F045F6F16}"/>
              </a:ext>
            </a:extLst>
          </p:cNvPr>
          <p:cNvSpPr txBox="1"/>
          <p:nvPr/>
        </p:nvSpPr>
        <p:spPr>
          <a:xfrm>
            <a:off x="4135469" y="3090446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Detectar anomalías basados en todo nuestro entorno.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7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20" name="Group 46">
            <a:extLst>
              <a:ext uri="{FF2B5EF4-FFF2-40B4-BE49-F238E27FC236}">
                <a16:creationId xmlns:a16="http://schemas.microsoft.com/office/drawing/2014/main" id="{595B8A6D-4026-3F76-62DA-DD6F7D9A8BDD}"/>
              </a:ext>
            </a:extLst>
          </p:cNvPr>
          <p:cNvGrpSpPr/>
          <p:nvPr/>
        </p:nvGrpSpPr>
        <p:grpSpPr>
          <a:xfrm rot="5400000" flipH="1">
            <a:off x="3066906" y="2853323"/>
            <a:ext cx="755227" cy="812800"/>
            <a:chOff x="3021301" y="1276350"/>
            <a:chExt cx="980011" cy="914400"/>
          </a:xfrm>
        </p:grpSpPr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F976DDF5-5BEC-0917-8C9C-368F08F49DE7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01C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ight Arrow Callout 48">
              <a:extLst>
                <a:ext uri="{FF2B5EF4-FFF2-40B4-BE49-F238E27FC236}">
                  <a16:creationId xmlns:a16="http://schemas.microsoft.com/office/drawing/2014/main" id="{0D99A894-E930-596E-3702-736E87435E47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01CDEB"/>
                  </a:solidFill>
                </a:rPr>
                <a:t>05</a:t>
              </a:r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2D8EA9-12A8-54A1-2FA5-8C78B10815DF}"/>
              </a:ext>
            </a:extLst>
          </p:cNvPr>
          <p:cNvSpPr txBox="1"/>
          <p:nvPr/>
        </p:nvSpPr>
        <p:spPr>
          <a:xfrm>
            <a:off x="4135470" y="3090446"/>
            <a:ext cx="7492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Enfocar nuestros esfuerzos para posibles intervenciones, gracias a que podemos predecir que va a pasar.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8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4223AC4-C62A-45AA-633A-2B7361F261EA}"/>
              </a:ext>
            </a:extLst>
          </p:cNvPr>
          <p:cNvGrpSpPr/>
          <p:nvPr/>
        </p:nvGrpSpPr>
        <p:grpSpPr>
          <a:xfrm rot="5400000" flipH="1">
            <a:off x="3066906" y="2853323"/>
            <a:ext cx="755227" cy="812800"/>
            <a:chOff x="3021301" y="1276350"/>
            <a:chExt cx="980011" cy="914400"/>
          </a:xfrm>
        </p:grpSpPr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34EC9CE5-1AB7-7562-F5D2-4407A32CD94D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5B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ight Arrow Callout 48">
              <a:extLst>
                <a:ext uri="{FF2B5EF4-FFF2-40B4-BE49-F238E27FC236}">
                  <a16:creationId xmlns:a16="http://schemas.microsoft.com/office/drawing/2014/main" id="{1B914DBE-8BF1-F48E-1016-06FD7B6BF25E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5B6CD"/>
                  </a:solidFill>
                </a:rPr>
                <a:t>06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DB3CF92-9CFD-128F-16DD-EE933D447FE8}"/>
              </a:ext>
            </a:extLst>
          </p:cNvPr>
          <p:cNvSpPr txBox="1"/>
          <p:nvPr/>
        </p:nvSpPr>
        <p:spPr>
          <a:xfrm>
            <a:off x="4153899" y="3090446"/>
            <a:ext cx="7492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Tomar decisiones basados en datos para tener mayor certeza ante un mundo cambiante.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8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833A6-307A-4617-8887-4BEA5FB8D2B2}"/>
              </a:ext>
            </a:extLst>
          </p:cNvPr>
          <p:cNvSpPr txBox="1">
            <a:spLocks/>
          </p:cNvSpPr>
          <p:nvPr/>
        </p:nvSpPr>
        <p:spPr>
          <a:xfrm>
            <a:off x="104420" y="3073865"/>
            <a:ext cx="2933700" cy="144453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spc="-100" baseline="0">
                <a:solidFill>
                  <a:schemeClr val="bg1">
                    <a:lumMod val="10000"/>
                  </a:schemeClr>
                </a:solidFill>
                <a:latin typeface="CIBFont Sans" panose="020B0603020202020104" pitchFamily="34" charset="77"/>
                <a:ea typeface="CIBFont Sans" panose="020B0603020202020104" pitchFamily="34" charset="77"/>
                <a:cs typeface="CIBFont Sans" panose="020B0603020202020104" pitchFamily="34" charset="77"/>
              </a:defRPr>
            </a:lvl1pPr>
          </a:lstStyle>
          <a:p>
            <a:pPr algn="ctr"/>
            <a:r>
              <a:rPr lang="en-US" err="1">
                <a:solidFill>
                  <a:schemeClr val="bg1"/>
                </a:solidFill>
                <a:latin typeface="CIBFont Sans"/>
              </a:rPr>
              <a:t>Beneficios</a:t>
            </a:r>
            <a:endParaRPr lang="fr-FR">
              <a:solidFill>
                <a:schemeClr val="bg1"/>
              </a:solidFill>
              <a:latin typeface="CIBFont Sans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F3F46A37-2BDB-588A-9100-9F9F3DD3F7B8}"/>
              </a:ext>
            </a:extLst>
          </p:cNvPr>
          <p:cNvGrpSpPr/>
          <p:nvPr/>
        </p:nvGrpSpPr>
        <p:grpSpPr>
          <a:xfrm rot="5400000" flipH="1">
            <a:off x="3358578" y="239697"/>
            <a:ext cx="755227" cy="812800"/>
            <a:chOff x="3021301" y="1276350"/>
            <a:chExt cx="980011" cy="914400"/>
          </a:xfrm>
        </p:grpSpPr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67A00548-9818-2B03-D323-C57C634BCED2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9F6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Right Arrow Callout 36">
              <a:extLst>
                <a:ext uri="{FF2B5EF4-FFF2-40B4-BE49-F238E27FC236}">
                  <a16:creationId xmlns:a16="http://schemas.microsoft.com/office/drawing/2014/main" id="{4D07AA03-2A50-1581-89C8-C6ABF13C0C01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9F62D2"/>
                  </a:solidFill>
                </a:rPr>
                <a:t>01</a:t>
              </a:r>
            </a:p>
          </p:txBody>
        </p:sp>
      </p:grpSp>
      <p:grpSp>
        <p:nvGrpSpPr>
          <p:cNvPr id="8" name="Group 38">
            <a:extLst>
              <a:ext uri="{FF2B5EF4-FFF2-40B4-BE49-F238E27FC236}">
                <a16:creationId xmlns:a16="http://schemas.microsoft.com/office/drawing/2014/main" id="{5F24B2F1-CCCB-5A27-4AFF-7718EE680129}"/>
              </a:ext>
            </a:extLst>
          </p:cNvPr>
          <p:cNvGrpSpPr/>
          <p:nvPr/>
        </p:nvGrpSpPr>
        <p:grpSpPr>
          <a:xfrm rot="5400000" flipH="1">
            <a:off x="3358577" y="1414666"/>
            <a:ext cx="755227" cy="812800"/>
            <a:chOff x="3021301" y="1276350"/>
            <a:chExt cx="980011" cy="914400"/>
          </a:xfrm>
        </p:grpSpPr>
        <p:sp>
          <p:nvSpPr>
            <p:cNvPr id="9" name="Rectangle 39">
              <a:extLst>
                <a:ext uri="{FF2B5EF4-FFF2-40B4-BE49-F238E27FC236}">
                  <a16:creationId xmlns:a16="http://schemas.microsoft.com/office/drawing/2014/main" id="{AFA81306-97F4-8580-E8D4-D961AFBC23BE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FD2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ight Arrow Callout 40">
              <a:extLst>
                <a:ext uri="{FF2B5EF4-FFF2-40B4-BE49-F238E27FC236}">
                  <a16:creationId xmlns:a16="http://schemas.microsoft.com/office/drawing/2014/main" id="{7A801D32-F5EE-D44F-B3C7-9DB3DB0721B2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FDB00"/>
                  </a:solidFill>
                </a:rPr>
                <a:t>02</a:t>
              </a:r>
            </a:p>
          </p:txBody>
        </p:sp>
      </p:grpSp>
      <p:grpSp>
        <p:nvGrpSpPr>
          <p:cNvPr id="12" name="Group 42">
            <a:extLst>
              <a:ext uri="{FF2B5EF4-FFF2-40B4-BE49-F238E27FC236}">
                <a16:creationId xmlns:a16="http://schemas.microsoft.com/office/drawing/2014/main" id="{437AC37F-5B85-E1FD-1605-6E365F0AF8CA}"/>
              </a:ext>
            </a:extLst>
          </p:cNvPr>
          <p:cNvGrpSpPr/>
          <p:nvPr/>
        </p:nvGrpSpPr>
        <p:grpSpPr>
          <a:xfrm rot="5400000" flipH="1">
            <a:off x="3364233" y="2496323"/>
            <a:ext cx="755227" cy="812800"/>
            <a:chOff x="3021301" y="1276350"/>
            <a:chExt cx="980011" cy="914400"/>
          </a:xfrm>
        </p:grpSpPr>
        <p:sp>
          <p:nvSpPr>
            <p:cNvPr id="13" name="Rectangle 43">
              <a:extLst>
                <a:ext uri="{FF2B5EF4-FFF2-40B4-BE49-F238E27FC236}">
                  <a16:creationId xmlns:a16="http://schemas.microsoft.com/office/drawing/2014/main" id="{F4101B09-6E1B-68EF-6740-1B34211FA796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accent3"/>
                </a:solidFill>
              </a:endParaRPr>
            </a:p>
          </p:txBody>
        </p:sp>
        <p:sp>
          <p:nvSpPr>
            <p:cNvPr id="14" name="Right Arrow Callout 44">
              <a:extLst>
                <a:ext uri="{FF2B5EF4-FFF2-40B4-BE49-F238E27FC236}">
                  <a16:creationId xmlns:a16="http://schemas.microsoft.com/office/drawing/2014/main" id="{6E4169B1-D59E-DA63-50CF-FDD97F984ACB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chemeClr val="accent2"/>
                  </a:solidFill>
                </a:rPr>
                <a:t>03</a:t>
              </a:r>
            </a:p>
          </p:txBody>
        </p:sp>
      </p:grpSp>
      <p:grpSp>
        <p:nvGrpSpPr>
          <p:cNvPr id="16" name="Group 46">
            <a:extLst>
              <a:ext uri="{FF2B5EF4-FFF2-40B4-BE49-F238E27FC236}">
                <a16:creationId xmlns:a16="http://schemas.microsoft.com/office/drawing/2014/main" id="{897F01B7-3BBE-CEED-4358-64FFF4756CD2}"/>
              </a:ext>
            </a:extLst>
          </p:cNvPr>
          <p:cNvGrpSpPr/>
          <p:nvPr/>
        </p:nvGrpSpPr>
        <p:grpSpPr>
          <a:xfrm rot="5400000" flipH="1">
            <a:off x="3358577" y="3518514"/>
            <a:ext cx="755227" cy="812800"/>
            <a:chOff x="3021301" y="1276350"/>
            <a:chExt cx="980011" cy="914400"/>
          </a:xfrm>
        </p:grpSpPr>
        <p:sp>
          <p:nvSpPr>
            <p:cNvPr id="17" name="Rectangle 47">
              <a:extLst>
                <a:ext uri="{FF2B5EF4-FFF2-40B4-BE49-F238E27FC236}">
                  <a16:creationId xmlns:a16="http://schemas.microsoft.com/office/drawing/2014/main" id="{BC72A5F8-1C03-B080-9236-B123CDF6CE30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F80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ight Arrow Callout 48">
              <a:extLst>
                <a:ext uri="{FF2B5EF4-FFF2-40B4-BE49-F238E27FC236}">
                  <a16:creationId xmlns:a16="http://schemas.microsoft.com/office/drawing/2014/main" id="{3523A19A-3D0A-C589-4FF4-8ACCA501BFB0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F803A"/>
                  </a:solidFill>
                </a:rPr>
                <a:t>04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E9CDBB-B8AD-2DF0-A250-5246C82C1F57}"/>
              </a:ext>
            </a:extLst>
          </p:cNvPr>
          <p:cNvSpPr txBox="1"/>
          <p:nvPr/>
        </p:nvSpPr>
        <p:spPr>
          <a:xfrm>
            <a:off x="4445573" y="476820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Identificar, patrones, estructuras intrínsecas y relaciones entre ellos.</a:t>
            </a:r>
            <a:endParaRPr lang="es-CO" sz="140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B4FD19-5BA7-81A3-B3F0-85B6A5C0FEBA}"/>
              </a:ext>
            </a:extLst>
          </p:cNvPr>
          <p:cNvSpPr txBox="1"/>
          <p:nvPr/>
        </p:nvSpPr>
        <p:spPr>
          <a:xfrm>
            <a:off x="4427139" y="1405567"/>
            <a:ext cx="7492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Conocer las principales características de los clúster y analizar de qué manera están aportante a el cumplimiento del nivel de madurez deseado en la VSTI y determinar cuáles son las principales recomendaciones </a:t>
            </a:r>
          </a:p>
        </p:txBody>
      </p:sp>
      <p:grpSp>
        <p:nvGrpSpPr>
          <p:cNvPr id="20" name="Group 46">
            <a:extLst>
              <a:ext uri="{FF2B5EF4-FFF2-40B4-BE49-F238E27FC236}">
                <a16:creationId xmlns:a16="http://schemas.microsoft.com/office/drawing/2014/main" id="{595B8A6D-4026-3F76-62DA-DD6F7D9A8BDD}"/>
              </a:ext>
            </a:extLst>
          </p:cNvPr>
          <p:cNvGrpSpPr/>
          <p:nvPr/>
        </p:nvGrpSpPr>
        <p:grpSpPr>
          <a:xfrm rot="5400000" flipH="1">
            <a:off x="3358577" y="4630534"/>
            <a:ext cx="755227" cy="812800"/>
            <a:chOff x="3021301" y="1276350"/>
            <a:chExt cx="980011" cy="914400"/>
          </a:xfrm>
        </p:grpSpPr>
        <p:sp>
          <p:nvSpPr>
            <p:cNvPr id="21" name="Rectangle 47">
              <a:extLst>
                <a:ext uri="{FF2B5EF4-FFF2-40B4-BE49-F238E27FC236}">
                  <a16:creationId xmlns:a16="http://schemas.microsoft.com/office/drawing/2014/main" id="{F976DDF5-5BEC-0917-8C9C-368F08F49DE7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01C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ight Arrow Callout 48">
              <a:extLst>
                <a:ext uri="{FF2B5EF4-FFF2-40B4-BE49-F238E27FC236}">
                  <a16:creationId xmlns:a16="http://schemas.microsoft.com/office/drawing/2014/main" id="{0D99A894-E930-596E-3702-736E87435E47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01CDEB"/>
                  </a:solidFill>
                </a:rPr>
                <a:t>05</a:t>
              </a:r>
            </a:p>
          </p:txBody>
        </p:sp>
      </p:grp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4223AC4-C62A-45AA-633A-2B7361F261EA}"/>
              </a:ext>
            </a:extLst>
          </p:cNvPr>
          <p:cNvGrpSpPr/>
          <p:nvPr/>
        </p:nvGrpSpPr>
        <p:grpSpPr>
          <a:xfrm rot="5400000" flipH="1">
            <a:off x="3358577" y="5702113"/>
            <a:ext cx="755227" cy="812800"/>
            <a:chOff x="3021301" y="1276350"/>
            <a:chExt cx="980011" cy="914400"/>
          </a:xfrm>
        </p:grpSpPr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34EC9CE5-1AB7-7562-F5D2-4407A32CD94D}"/>
                </a:ext>
              </a:extLst>
            </p:cNvPr>
            <p:cNvSpPr/>
            <p:nvPr/>
          </p:nvSpPr>
          <p:spPr>
            <a:xfrm>
              <a:off x="3021301" y="1276350"/>
              <a:ext cx="980011" cy="914400"/>
            </a:xfrm>
            <a:prstGeom prst="rect">
              <a:avLst/>
            </a:prstGeom>
            <a:solidFill>
              <a:srgbClr val="F5B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ight Arrow Callout 48">
              <a:extLst>
                <a:ext uri="{FF2B5EF4-FFF2-40B4-BE49-F238E27FC236}">
                  <a16:creationId xmlns:a16="http://schemas.microsoft.com/office/drawing/2014/main" id="{1B914DBE-8BF1-F48E-1016-06FD7B6BF25E}"/>
                </a:ext>
              </a:extLst>
            </p:cNvPr>
            <p:cNvSpPr/>
            <p:nvPr/>
          </p:nvSpPr>
          <p:spPr>
            <a:xfrm flipH="1">
              <a:off x="3028950" y="1416108"/>
              <a:ext cx="838200" cy="634884"/>
            </a:xfrm>
            <a:prstGeom prst="rightArrowCallout">
              <a:avLst>
                <a:gd name="adj1" fmla="val 39498"/>
                <a:gd name="adj2" fmla="val 19749"/>
                <a:gd name="adj3" fmla="val 18999"/>
                <a:gd name="adj4" fmla="val 834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CO" sz="3200" b="1">
                  <a:solidFill>
                    <a:srgbClr val="F5B6CD"/>
                  </a:solidFill>
                </a:rPr>
                <a:t>06</a:t>
              </a: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7658424-6603-665A-4DC4-117936C63773}"/>
              </a:ext>
            </a:extLst>
          </p:cNvPr>
          <p:cNvSpPr txBox="1"/>
          <p:nvPr/>
        </p:nvSpPr>
        <p:spPr>
          <a:xfrm>
            <a:off x="4445569" y="2659082"/>
            <a:ext cx="7492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Evitar errores humanos en el cálculo del nivel de madurez del modelo operativo de TI.</a:t>
            </a:r>
            <a:endParaRPr lang="es-CO" sz="140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19B339-7E7C-DC41-4910-5C5F045F6F16}"/>
              </a:ext>
            </a:extLst>
          </p:cNvPr>
          <p:cNvSpPr txBox="1"/>
          <p:nvPr/>
        </p:nvSpPr>
        <p:spPr>
          <a:xfrm>
            <a:off x="4427140" y="3755637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Detectar anomalías basados en todo nuestro entorno.</a:t>
            </a:r>
            <a:endParaRPr lang="es-CO" sz="1400">
              <a:solidFill>
                <a:schemeClr val="bg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2D8EA9-12A8-54A1-2FA5-8C78B10815DF}"/>
              </a:ext>
            </a:extLst>
          </p:cNvPr>
          <p:cNvSpPr txBox="1"/>
          <p:nvPr/>
        </p:nvSpPr>
        <p:spPr>
          <a:xfrm>
            <a:off x="4427141" y="4867657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Enfocar nuestros esfuerzos para posibles intervenciones.</a:t>
            </a:r>
            <a:endParaRPr lang="es-CO" sz="1400">
              <a:solidFill>
                <a:schemeClr val="bg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DB3CF92-9CFD-128F-16DD-EE933D447FE8}"/>
              </a:ext>
            </a:extLst>
          </p:cNvPr>
          <p:cNvSpPr txBox="1"/>
          <p:nvPr/>
        </p:nvSpPr>
        <p:spPr>
          <a:xfrm>
            <a:off x="4445570" y="5939236"/>
            <a:ext cx="74929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chemeClr val="bg1"/>
                </a:solidFill>
              </a:rPr>
              <a:t>Tomar decisiones basados en datos.</a:t>
            </a:r>
            <a:endParaRPr lang="es-CO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4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F7939113-6D72-5A23-A8B1-FE8F010705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674" y="4728620"/>
            <a:ext cx="3592233" cy="4624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D3AC5D-7204-01E8-E8C6-3C754D4DC9D5}"/>
              </a:ext>
            </a:extLst>
          </p:cNvPr>
          <p:cNvSpPr txBox="1"/>
          <p:nvPr/>
        </p:nvSpPr>
        <p:spPr>
          <a:xfrm>
            <a:off x="1138719" y="2026516"/>
            <a:ext cx="9914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2000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“La innovación es nuestra tradición, y los datos son nuestro camino, forjando un futuro con visión y analítica, demostrando que la toma de decisiones basadas en datos es el camino hacia el éxito”.</a:t>
            </a:r>
            <a:endParaRPr lang="es-CO" sz="28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A691F9E-EEC9-F367-90A4-0E2A0872775E}"/>
              </a:ext>
            </a:extLst>
          </p:cNvPr>
          <p:cNvGrpSpPr/>
          <p:nvPr/>
        </p:nvGrpSpPr>
        <p:grpSpPr>
          <a:xfrm>
            <a:off x="2433057" y="164860"/>
            <a:ext cx="7325886" cy="1865629"/>
            <a:chOff x="-371027" y="528842"/>
            <a:chExt cx="7325886" cy="1865629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21A3920D-7069-0EAC-8930-6697DCB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6276" y="528842"/>
              <a:ext cx="1513021" cy="1513021"/>
            </a:xfrm>
            <a:prstGeom prst="rect">
              <a:avLst/>
            </a:prstGeom>
          </p:spPr>
        </p:pic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5BB06F53-30D7-C11D-7C2E-8CB004441880}"/>
                </a:ext>
              </a:extLst>
            </p:cNvPr>
            <p:cNvSpPr txBox="1">
              <a:spLocks/>
            </p:cNvSpPr>
            <p:nvPr/>
          </p:nvSpPr>
          <p:spPr>
            <a:xfrm>
              <a:off x="-371027" y="1931743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 err="1">
                  <a:solidFill>
                    <a:schemeClr val="bg1"/>
                  </a:solidFill>
                </a:rPr>
                <a:t>On</a:t>
              </a:r>
              <a:r>
                <a:rPr lang="es-ES" sz="2000">
                  <a:solidFill>
                    <a:schemeClr val="bg1"/>
                  </a:solidFill>
                </a:rPr>
                <a:t>-premise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59354364-FB47-9984-A962-F71A448D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0455" y="528842"/>
              <a:ext cx="1512000" cy="1512000"/>
            </a:xfrm>
            <a:prstGeom prst="rect">
              <a:avLst/>
            </a:prstGeom>
          </p:spPr>
        </p:pic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32D5EE77-B45B-7511-E1B3-DDDA340CE296}"/>
                </a:ext>
              </a:extLst>
            </p:cNvPr>
            <p:cNvSpPr txBox="1">
              <a:spLocks/>
            </p:cNvSpPr>
            <p:nvPr/>
          </p:nvSpPr>
          <p:spPr>
            <a:xfrm>
              <a:off x="2338051" y="1902099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>
                  <a:solidFill>
                    <a:schemeClr val="bg1"/>
                  </a:solidFill>
                </a:rPr>
                <a:t>Nube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37461FAA-D16A-83F3-D98B-9614C3A8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61788" y="1036347"/>
              <a:ext cx="776175" cy="776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76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44C1A209-7BD5-00E9-D5EC-9FCCCDF865C8}"/>
              </a:ext>
            </a:extLst>
          </p:cNvPr>
          <p:cNvGrpSpPr/>
          <p:nvPr/>
        </p:nvGrpSpPr>
        <p:grpSpPr>
          <a:xfrm>
            <a:off x="2433057" y="164860"/>
            <a:ext cx="7325886" cy="1865629"/>
            <a:chOff x="-371027" y="528842"/>
            <a:chExt cx="7325886" cy="1865629"/>
          </a:xfrm>
        </p:grpSpPr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23459C16-72B7-A480-F909-D1B57733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6276" y="528842"/>
              <a:ext cx="1513021" cy="1513021"/>
            </a:xfrm>
            <a:prstGeom prst="rect">
              <a:avLst/>
            </a:prstGeom>
          </p:spPr>
        </p:pic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F9F77D3F-5AA9-B728-6AEE-108E96AAA0FB}"/>
                </a:ext>
              </a:extLst>
            </p:cNvPr>
            <p:cNvSpPr txBox="1">
              <a:spLocks/>
            </p:cNvSpPr>
            <p:nvPr/>
          </p:nvSpPr>
          <p:spPr>
            <a:xfrm>
              <a:off x="-371027" y="1931743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 err="1">
                  <a:solidFill>
                    <a:schemeClr val="bg1"/>
                  </a:solidFill>
                </a:rPr>
                <a:t>On</a:t>
              </a:r>
              <a:r>
                <a:rPr lang="es-ES" sz="2000">
                  <a:solidFill>
                    <a:schemeClr val="bg1"/>
                  </a:solidFill>
                </a:rPr>
                <a:t>-premise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355CB4AF-18B3-404C-38C9-A62FFD07D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0455" y="528842"/>
              <a:ext cx="1512000" cy="1512000"/>
            </a:xfrm>
            <a:prstGeom prst="rect">
              <a:avLst/>
            </a:prstGeom>
          </p:spPr>
        </p:pic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A0C8CEC6-0AF9-1DFF-2435-F181FE3FD637}"/>
                </a:ext>
              </a:extLst>
            </p:cNvPr>
            <p:cNvSpPr txBox="1">
              <a:spLocks/>
            </p:cNvSpPr>
            <p:nvPr/>
          </p:nvSpPr>
          <p:spPr>
            <a:xfrm>
              <a:off x="2338051" y="1902099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>
                  <a:solidFill>
                    <a:schemeClr val="bg1"/>
                  </a:solidFill>
                </a:rPr>
                <a:t>Nube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A871D8A-25D6-2930-E5D2-9B4ED74F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61788" y="1036347"/>
              <a:ext cx="776175" cy="776176"/>
            </a:xfrm>
            <a:prstGeom prst="rect">
              <a:avLst/>
            </a:prstGeom>
          </p:spPr>
        </p:pic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3AA037E-EE67-7F96-3BD5-A16E2B35D420}"/>
              </a:ext>
            </a:extLst>
          </p:cNvPr>
          <p:cNvSpPr/>
          <p:nvPr/>
        </p:nvSpPr>
        <p:spPr>
          <a:xfrm>
            <a:off x="5613381" y="3603725"/>
            <a:ext cx="1279705" cy="581025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>
                <a:solidFill>
                  <a:schemeClr val="tx1"/>
                </a:solidFill>
                <a:latin typeface="CIBFont Sans Regular" panose="020B0603020202020104" pitchFamily="34" charset="0"/>
              </a:rPr>
              <a:t>2.000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BEFEE4-1503-F446-B344-042A306657FF}"/>
              </a:ext>
            </a:extLst>
          </p:cNvPr>
          <p:cNvSpPr txBox="1"/>
          <p:nvPr/>
        </p:nvSpPr>
        <p:spPr>
          <a:xfrm>
            <a:off x="5613381" y="2342282"/>
            <a:ext cx="1390650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Códigos únicos de aplicación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48B087-1029-B93F-BCEE-596F6A12F2D9}"/>
              </a:ext>
            </a:extLst>
          </p:cNvPr>
          <p:cNvSpPr txBox="1"/>
          <p:nvPr/>
        </p:nvSpPr>
        <p:spPr>
          <a:xfrm>
            <a:off x="3139318" y="2342282"/>
            <a:ext cx="2142452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Personas soportando y transformando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8274E71-B1E9-A4F3-B2D2-29445CD1B8C7}"/>
              </a:ext>
            </a:extLst>
          </p:cNvPr>
          <p:cNvGrpSpPr/>
          <p:nvPr/>
        </p:nvGrpSpPr>
        <p:grpSpPr>
          <a:xfrm>
            <a:off x="3527051" y="3529515"/>
            <a:ext cx="1596527" cy="655235"/>
            <a:chOff x="2891188" y="4054931"/>
            <a:chExt cx="1596527" cy="655235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01154A3-3FE0-1F34-BEA6-E432B30535D6}"/>
                </a:ext>
              </a:extLst>
            </p:cNvPr>
            <p:cNvSpPr/>
            <p:nvPr/>
          </p:nvSpPr>
          <p:spPr>
            <a:xfrm>
              <a:off x="2891188" y="4129141"/>
              <a:ext cx="1279705" cy="581025"/>
            </a:xfrm>
            <a:prstGeom prst="roundRect">
              <a:avLst/>
            </a:prstGeom>
            <a:solidFill>
              <a:srgbClr val="00C389"/>
            </a:solidFill>
            <a:ln>
              <a:solidFill>
                <a:srgbClr val="00C389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b="1">
                <a:solidFill>
                  <a:schemeClr val="tx1"/>
                </a:solidFill>
                <a:latin typeface="CIBFont Sans Regular" panose="020B0603020202020104" pitchFamily="34" charset="0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A042D51-46C9-883A-9AC9-ACCE88A22C53}"/>
                </a:ext>
              </a:extLst>
            </p:cNvPr>
            <p:cNvSpPr txBox="1"/>
            <p:nvPr/>
          </p:nvSpPr>
          <p:spPr>
            <a:xfrm>
              <a:off x="2891188" y="4054931"/>
              <a:ext cx="1596527" cy="65523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3200" b="1" dirty="0">
                  <a:solidFill>
                    <a:schemeClr val="tx1"/>
                  </a:solidFill>
                  <a:latin typeface="CIBFont Sans Regular" panose="020B0603020202020104" pitchFamily="34" charset="0"/>
                </a:rPr>
                <a:t>+3.500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50FAE4-33AD-A315-9E83-E8A2DA46DF02}"/>
              </a:ext>
            </a:extLst>
          </p:cNvPr>
          <p:cNvSpPr txBox="1"/>
          <p:nvPr/>
        </p:nvSpPr>
        <p:spPr>
          <a:xfrm>
            <a:off x="7369195" y="2342282"/>
            <a:ext cx="2142452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Esquema despliegue (IaaS, PaaS, SaaS)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3FDB382-C234-1B20-3C10-710F905CBC0C}"/>
              </a:ext>
            </a:extLst>
          </p:cNvPr>
          <p:cNvSpPr/>
          <p:nvPr/>
        </p:nvSpPr>
        <p:spPr>
          <a:xfrm>
            <a:off x="7681439" y="3603725"/>
            <a:ext cx="1279705" cy="581025"/>
          </a:xfrm>
          <a:prstGeom prst="roundRect">
            <a:avLst/>
          </a:prstGeom>
          <a:solidFill>
            <a:srgbClr val="9063CD"/>
          </a:solidFill>
          <a:ln>
            <a:solidFill>
              <a:srgbClr val="9063C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>
                <a:solidFill>
                  <a:schemeClr val="tx1"/>
                </a:solidFill>
                <a:latin typeface="CIBFont Sans Regular" panose="020B0603020202020104" pitchFamily="34" charset="0"/>
              </a:rPr>
              <a:t>+50%</a:t>
            </a:r>
          </a:p>
        </p:txBody>
      </p:sp>
    </p:spTree>
    <p:extLst>
      <p:ext uri="{BB962C8B-B14F-4D97-AF65-F5344CB8AC3E}">
        <p14:creationId xmlns:p14="http://schemas.microsoft.com/office/powerpoint/2010/main" val="192598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44C1A209-7BD5-00E9-D5EC-9FCCCDF865C8}"/>
              </a:ext>
            </a:extLst>
          </p:cNvPr>
          <p:cNvGrpSpPr/>
          <p:nvPr/>
        </p:nvGrpSpPr>
        <p:grpSpPr>
          <a:xfrm>
            <a:off x="2433057" y="164860"/>
            <a:ext cx="7325886" cy="1865629"/>
            <a:chOff x="-371027" y="528842"/>
            <a:chExt cx="7325886" cy="1865629"/>
          </a:xfrm>
        </p:grpSpPr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23459C16-72B7-A480-F909-D1B57733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6276" y="528842"/>
              <a:ext cx="1513021" cy="1513021"/>
            </a:xfrm>
            <a:prstGeom prst="rect">
              <a:avLst/>
            </a:prstGeom>
          </p:spPr>
        </p:pic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F9F77D3F-5AA9-B728-6AEE-108E96AAA0FB}"/>
                </a:ext>
              </a:extLst>
            </p:cNvPr>
            <p:cNvSpPr txBox="1">
              <a:spLocks/>
            </p:cNvSpPr>
            <p:nvPr/>
          </p:nvSpPr>
          <p:spPr>
            <a:xfrm>
              <a:off x="-371027" y="1931743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 err="1">
                  <a:solidFill>
                    <a:schemeClr val="bg1"/>
                  </a:solidFill>
                </a:rPr>
                <a:t>On</a:t>
              </a:r>
              <a:r>
                <a:rPr lang="es-ES" sz="2000">
                  <a:solidFill>
                    <a:schemeClr val="bg1"/>
                  </a:solidFill>
                </a:rPr>
                <a:t>-premise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355CB4AF-18B3-404C-38C9-A62FFD07D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0455" y="528842"/>
              <a:ext cx="1512000" cy="1512000"/>
            </a:xfrm>
            <a:prstGeom prst="rect">
              <a:avLst/>
            </a:prstGeom>
          </p:spPr>
        </p:pic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A0C8CEC6-0AF9-1DFF-2435-F181FE3FD637}"/>
                </a:ext>
              </a:extLst>
            </p:cNvPr>
            <p:cNvSpPr txBox="1">
              <a:spLocks/>
            </p:cNvSpPr>
            <p:nvPr/>
          </p:nvSpPr>
          <p:spPr>
            <a:xfrm>
              <a:off x="2338051" y="1902099"/>
              <a:ext cx="4616808" cy="462728"/>
            </a:xfrm>
            <a:prstGeom prst="rect">
              <a:avLst/>
            </a:prstGeom>
          </p:spPr>
          <p:txBody>
            <a:bodyPr/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2800" b="1" i="0" kern="1200" spc="-100" baseline="0">
                  <a:solidFill>
                    <a:schemeClr val="bg1">
                      <a:lumMod val="10000"/>
                    </a:schemeClr>
                  </a:solidFill>
                  <a:latin typeface="CIBFont Sans" panose="020B0603020202020104" pitchFamily="34" charset="77"/>
                  <a:ea typeface="CIBFont Sans" panose="020B0603020202020104" pitchFamily="34" charset="77"/>
                  <a:cs typeface="CIBFont Sans" panose="020B0603020202020104" pitchFamily="34" charset="77"/>
                </a:defRPr>
              </a:lvl1pPr>
            </a:lstStyle>
            <a:p>
              <a:pPr algn="ctr"/>
              <a:r>
                <a:rPr lang="es-ES" sz="2000">
                  <a:solidFill>
                    <a:schemeClr val="bg1"/>
                  </a:solidFill>
                </a:rPr>
                <a:t>Nube</a:t>
              </a:r>
              <a:endParaRPr lang="es-CO" sz="2000">
                <a:solidFill>
                  <a:schemeClr val="bg1"/>
                </a:solidFill>
              </a:endParaRP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A871D8A-25D6-2930-E5D2-9B4ED74F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61788" y="1036347"/>
              <a:ext cx="776175" cy="776176"/>
            </a:xfrm>
            <a:prstGeom prst="rect">
              <a:avLst/>
            </a:prstGeom>
          </p:spPr>
        </p:pic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3AA037E-EE67-7F96-3BD5-A16E2B35D420}"/>
              </a:ext>
            </a:extLst>
          </p:cNvPr>
          <p:cNvSpPr/>
          <p:nvPr/>
        </p:nvSpPr>
        <p:spPr>
          <a:xfrm>
            <a:off x="5613381" y="3603725"/>
            <a:ext cx="1279705" cy="581025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>
                <a:solidFill>
                  <a:schemeClr val="tx1"/>
                </a:solidFill>
                <a:latin typeface="CIBFont Sans Regular" panose="020B0603020202020104" pitchFamily="34" charset="0"/>
              </a:rPr>
              <a:t>2.000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BEFEE4-1503-F446-B344-042A306657FF}"/>
              </a:ext>
            </a:extLst>
          </p:cNvPr>
          <p:cNvSpPr txBox="1"/>
          <p:nvPr/>
        </p:nvSpPr>
        <p:spPr>
          <a:xfrm>
            <a:off x="5613381" y="2342282"/>
            <a:ext cx="1390650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Códigos únicos de aplicación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48B087-1029-B93F-BCEE-596F6A12F2D9}"/>
              </a:ext>
            </a:extLst>
          </p:cNvPr>
          <p:cNvSpPr txBox="1"/>
          <p:nvPr/>
        </p:nvSpPr>
        <p:spPr>
          <a:xfrm>
            <a:off x="3139318" y="2342282"/>
            <a:ext cx="2142452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Personas soportando y transformando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8274E71-B1E9-A4F3-B2D2-29445CD1B8C7}"/>
              </a:ext>
            </a:extLst>
          </p:cNvPr>
          <p:cNvGrpSpPr/>
          <p:nvPr/>
        </p:nvGrpSpPr>
        <p:grpSpPr>
          <a:xfrm>
            <a:off x="3527051" y="3529515"/>
            <a:ext cx="1596527" cy="655235"/>
            <a:chOff x="2891188" y="4054931"/>
            <a:chExt cx="1596527" cy="655235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01154A3-3FE0-1F34-BEA6-E432B30535D6}"/>
                </a:ext>
              </a:extLst>
            </p:cNvPr>
            <p:cNvSpPr/>
            <p:nvPr/>
          </p:nvSpPr>
          <p:spPr>
            <a:xfrm>
              <a:off x="2891188" y="4129141"/>
              <a:ext cx="1279705" cy="581025"/>
            </a:xfrm>
            <a:prstGeom prst="roundRect">
              <a:avLst/>
            </a:prstGeom>
            <a:solidFill>
              <a:srgbClr val="00C389"/>
            </a:solidFill>
            <a:ln>
              <a:solidFill>
                <a:srgbClr val="00C389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b="1">
                <a:solidFill>
                  <a:schemeClr val="tx1"/>
                </a:solidFill>
                <a:latin typeface="CIBFont Sans Regular" panose="020B0603020202020104" pitchFamily="34" charset="0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A042D51-46C9-883A-9AC9-ACCE88A22C53}"/>
                </a:ext>
              </a:extLst>
            </p:cNvPr>
            <p:cNvSpPr txBox="1"/>
            <p:nvPr/>
          </p:nvSpPr>
          <p:spPr>
            <a:xfrm>
              <a:off x="2891188" y="4054931"/>
              <a:ext cx="1596527" cy="65523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3200" b="1" dirty="0">
                  <a:solidFill>
                    <a:schemeClr val="tx1"/>
                  </a:solidFill>
                  <a:latin typeface="CIBFont Sans Regular" panose="020B0603020202020104" pitchFamily="34" charset="0"/>
                </a:rPr>
                <a:t>+3.500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50FAE4-33AD-A315-9E83-E8A2DA46DF02}"/>
              </a:ext>
            </a:extLst>
          </p:cNvPr>
          <p:cNvSpPr txBox="1"/>
          <p:nvPr/>
        </p:nvSpPr>
        <p:spPr>
          <a:xfrm>
            <a:off x="7369195" y="2342282"/>
            <a:ext cx="2142452" cy="1122606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b="1">
                <a:solidFill>
                  <a:schemeClr val="bg1"/>
                </a:solidFill>
              </a:rPr>
              <a:t>Esquema despliegue (IaaS, PaaS, SaaS)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3FDB382-C234-1B20-3C10-710F905CBC0C}"/>
              </a:ext>
            </a:extLst>
          </p:cNvPr>
          <p:cNvSpPr/>
          <p:nvPr/>
        </p:nvSpPr>
        <p:spPr>
          <a:xfrm>
            <a:off x="7681439" y="3603725"/>
            <a:ext cx="1279705" cy="581025"/>
          </a:xfrm>
          <a:prstGeom prst="roundRect">
            <a:avLst/>
          </a:prstGeom>
          <a:solidFill>
            <a:srgbClr val="9063CD"/>
          </a:solidFill>
          <a:ln>
            <a:solidFill>
              <a:srgbClr val="9063C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>
                <a:solidFill>
                  <a:schemeClr val="tx1"/>
                </a:solidFill>
                <a:latin typeface="CIBFont Sans Regular" panose="020B0603020202020104" pitchFamily="34" charset="0"/>
              </a:rPr>
              <a:t>+50%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3A7C62-01ED-9DDD-4580-A13D72F73B17}"/>
              </a:ext>
            </a:extLst>
          </p:cNvPr>
          <p:cNvSpPr txBox="1"/>
          <p:nvPr/>
        </p:nvSpPr>
        <p:spPr>
          <a:xfrm>
            <a:off x="0" y="4681446"/>
            <a:ext cx="1263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2800" b="1">
                <a:solidFill>
                  <a:srgbClr val="FDDA24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medir esta transición y su beneficio?</a:t>
            </a:r>
            <a:endParaRPr lang="es-CO" sz="3600">
              <a:solidFill>
                <a:srgbClr val="FDDA24"/>
              </a:solidFill>
              <a:latin typeface="CIBFont Sans" panose="020B0603020202020104" pitchFamily="34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C63BF18-9BD6-F944-B073-237E9B83B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5523" y="4579108"/>
            <a:ext cx="727896" cy="72789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AE6ED2F9-99F3-6233-1722-BCD89773ED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366" y="5474302"/>
            <a:ext cx="641543" cy="64154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0E345C6E-60EB-4B4A-0E04-BC10FFA74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9664" y="5395845"/>
            <a:ext cx="720000" cy="720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B263451-7FC9-5DC6-ED82-1378331BC6A0}"/>
              </a:ext>
            </a:extLst>
          </p:cNvPr>
          <p:cNvSpPr txBox="1"/>
          <p:nvPr/>
        </p:nvSpPr>
        <p:spPr>
          <a:xfrm>
            <a:off x="2559008" y="6018668"/>
            <a:ext cx="1018556" cy="292507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Manual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29DB4AD-5286-8AC3-6E3B-875D8F474F2A}"/>
              </a:ext>
            </a:extLst>
          </p:cNvPr>
          <p:cNvSpPr txBox="1"/>
          <p:nvPr/>
        </p:nvSpPr>
        <p:spPr>
          <a:xfrm>
            <a:off x="3719922" y="6020343"/>
            <a:ext cx="1018556" cy="292507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Datos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32B1536-B7CD-BB62-B472-3D536C5987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45720" y="5405571"/>
            <a:ext cx="720000" cy="7200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7992BA4-1609-720D-D544-3E624EFA3063}"/>
              </a:ext>
            </a:extLst>
          </p:cNvPr>
          <p:cNvSpPr txBox="1"/>
          <p:nvPr/>
        </p:nvSpPr>
        <p:spPr>
          <a:xfrm>
            <a:off x="4915670" y="6023717"/>
            <a:ext cx="1018556" cy="292507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Predicción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ADB4FBD3-0EAB-2C7C-9120-15DE94E4B6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70834" y="5395845"/>
            <a:ext cx="720000" cy="7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9D5C4E2-130C-32EE-7697-DC6788F81253}"/>
              </a:ext>
            </a:extLst>
          </p:cNvPr>
          <p:cNvSpPr txBox="1"/>
          <p:nvPr/>
        </p:nvSpPr>
        <p:spPr>
          <a:xfrm>
            <a:off x="6019533" y="6020642"/>
            <a:ext cx="1264525" cy="292507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Clasificación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5CBA1594-45F1-2C3D-0D6C-9779EDC596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50539" y="5395845"/>
            <a:ext cx="720000" cy="7200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DBF62E0-F7CC-7908-9054-7DBB99EA5F38}"/>
              </a:ext>
            </a:extLst>
          </p:cNvPr>
          <p:cNvSpPr txBox="1"/>
          <p:nvPr/>
        </p:nvSpPr>
        <p:spPr>
          <a:xfrm>
            <a:off x="7229363" y="6018668"/>
            <a:ext cx="1405780" cy="292507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Automatización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23AE9C0D-3007-1F1A-8769-348F1E75FF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23062" y="5341362"/>
            <a:ext cx="720000" cy="7200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E838103F-995C-A1EE-8735-B5BCFA76C286}"/>
              </a:ext>
            </a:extLst>
          </p:cNvPr>
          <p:cNvSpPr txBox="1"/>
          <p:nvPr/>
        </p:nvSpPr>
        <p:spPr>
          <a:xfrm>
            <a:off x="8493888" y="6023717"/>
            <a:ext cx="1405780" cy="532573"/>
          </a:xfrm>
          <a:prstGeom prst="rect">
            <a:avLst/>
          </a:prstGeom>
          <a:noFill/>
        </p:spPr>
        <p:txBody>
          <a:bodyPr wrap="square" lIns="0" tIns="36000" rIns="216000" bIns="36000" rtlCol="0" anchor="ctr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s-CO" sz="1200">
                <a:solidFill>
                  <a:schemeClr val="bg1"/>
                </a:solidFill>
              </a:rPr>
              <a:t>Cambio de cultura</a:t>
            </a:r>
          </a:p>
        </p:txBody>
      </p:sp>
    </p:spTree>
    <p:extLst>
      <p:ext uri="{BB962C8B-B14F-4D97-AF65-F5344CB8AC3E}">
        <p14:creationId xmlns:p14="http://schemas.microsoft.com/office/powerpoint/2010/main" val="266166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69C1990-FF82-1D48-E34D-BEC6F427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1" y="996766"/>
            <a:ext cx="9759571" cy="5489759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F7493D7-A5B7-0FA9-5CD1-E6FEC9DFF676}"/>
              </a:ext>
            </a:extLst>
          </p:cNvPr>
          <p:cNvSpPr txBox="1">
            <a:spLocks/>
          </p:cNvSpPr>
          <p:nvPr/>
        </p:nvSpPr>
        <p:spPr>
          <a:xfrm>
            <a:off x="8077200" y="161127"/>
            <a:ext cx="4008097" cy="1154736"/>
          </a:xfrm>
          <a:prstGeom prst="rect">
            <a:avLst/>
          </a:prstGeom>
          <a:effectLst>
            <a:outerShdw blurRad="3048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s-CO" b="1">
                <a:solidFill>
                  <a:schemeClr val="bg1"/>
                </a:solidFill>
                <a:latin typeface="CIBFont Sans" panose="020B0603020202020104" pitchFamily="34" charset="77"/>
              </a:rPr>
              <a:t>Medición de la madurez del MO de TI en Bancolombia</a:t>
            </a:r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5FF3266D-AB0F-FB6F-8575-D0B6BF3485A0}"/>
              </a:ext>
            </a:extLst>
          </p:cNvPr>
          <p:cNvSpPr txBox="1">
            <a:spLocks/>
          </p:cNvSpPr>
          <p:nvPr/>
        </p:nvSpPr>
        <p:spPr>
          <a:xfrm>
            <a:off x="10207320" y="6486525"/>
            <a:ext cx="4194632" cy="252551"/>
          </a:xfrm>
          <a:prstGeom prst="rect">
            <a:avLst/>
          </a:prstGeom>
        </p:spPr>
        <p:txBody>
          <a:bodyPr anchor="t"/>
          <a:lstStyle>
            <a:defPPr>
              <a:defRPr lang="es-CO"/>
            </a:defPPr>
            <a:lvl1pPr marL="0" algn="l" defTabSz="914400" rtl="0" eaLnBrk="1" latinLnBrk="0" hangingPunct="1">
              <a:defRPr lang="es-CO" sz="1100" kern="1200">
                <a:solidFill>
                  <a:srgbClr val="2C2A29"/>
                </a:solidFill>
                <a:latin typeface="CIBFont Sans Book" panose="020B06030202020201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050">
                <a:solidFill>
                  <a:schemeClr val="bg1"/>
                </a:solidFill>
                <a:latin typeface="CIBFont Sans Light" panose="020B0603020202020104" pitchFamily="34" charset="77"/>
              </a:rPr>
              <a:t>MO: Modelo Operativo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4E887FF-78BD-A86B-6BC1-2B1FD0473CA5}"/>
              </a:ext>
            </a:extLst>
          </p:cNvPr>
          <p:cNvCxnSpPr>
            <a:cxnSpLocks/>
          </p:cNvCxnSpPr>
          <p:nvPr/>
        </p:nvCxnSpPr>
        <p:spPr>
          <a:xfrm>
            <a:off x="6319834" y="3212071"/>
            <a:ext cx="3905250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650F668-0063-E59E-01F5-4BD178BC6249}"/>
              </a:ext>
            </a:extLst>
          </p:cNvPr>
          <p:cNvGrpSpPr/>
          <p:nvPr/>
        </p:nvGrpSpPr>
        <p:grpSpPr>
          <a:xfrm>
            <a:off x="10255906" y="2889536"/>
            <a:ext cx="1581151" cy="765492"/>
            <a:chOff x="8524875" y="2562543"/>
            <a:chExt cx="1581151" cy="765492"/>
          </a:xfrm>
        </p:grpSpPr>
        <p:sp>
          <p:nvSpPr>
            <p:cNvPr id="15" name="Rectángulo redondeado 11">
              <a:extLst>
                <a:ext uri="{FF2B5EF4-FFF2-40B4-BE49-F238E27FC236}">
                  <a16:creationId xmlns:a16="http://schemas.microsoft.com/office/drawing/2014/main" id="{52A960A5-D457-8915-BE71-319AB08C9803}"/>
                </a:ext>
              </a:extLst>
            </p:cNvPr>
            <p:cNvSpPr/>
            <p:nvPr/>
          </p:nvSpPr>
          <p:spPr>
            <a:xfrm>
              <a:off x="8620125" y="2562543"/>
              <a:ext cx="1390651" cy="765492"/>
            </a:xfrm>
            <a:prstGeom prst="roundRect">
              <a:avLst>
                <a:gd name="adj" fmla="val 98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Marcador de texto 5">
              <a:extLst>
                <a:ext uri="{FF2B5EF4-FFF2-40B4-BE49-F238E27FC236}">
                  <a16:creationId xmlns:a16="http://schemas.microsoft.com/office/drawing/2014/main" id="{20195063-9C91-E747-DB94-5AC05BA53319}"/>
                </a:ext>
              </a:extLst>
            </p:cNvPr>
            <p:cNvSpPr txBox="1">
              <a:spLocks/>
            </p:cNvSpPr>
            <p:nvPr/>
          </p:nvSpPr>
          <p:spPr>
            <a:xfrm>
              <a:off x="8524875" y="2663508"/>
              <a:ext cx="1581151" cy="574992"/>
            </a:xfrm>
            <a:prstGeom prst="rect">
              <a:avLst/>
            </a:prstGeom>
          </p:spPr>
          <p:txBody>
            <a:bodyPr anchor="t"/>
            <a:lstStyle>
              <a:defPPr>
                <a:defRPr lang="es-CO"/>
              </a:defPPr>
              <a:lvl1pPr marL="0" algn="l" defTabSz="914400" rtl="0" eaLnBrk="1" latinLnBrk="0" hangingPunct="1">
                <a:defRPr lang="es-CO" sz="1100" kern="1200">
                  <a:solidFill>
                    <a:srgbClr val="2C2A29"/>
                  </a:solidFill>
                  <a:latin typeface="CIBFont Sans Book" panose="020B0603020202020104" pitchFamily="34" charset="77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600" b="1">
                  <a:latin typeface="CIBFont Sans Light" panose="020B0603020202020104" pitchFamily="34" charset="77"/>
                </a:rPr>
                <a:t>Donde debemos estar</a:t>
              </a:r>
            </a:p>
          </p:txBody>
        </p:sp>
      </p:grpSp>
      <p:sp>
        <p:nvSpPr>
          <p:cNvPr id="18" name="Flecha: arriba y abajo 17">
            <a:extLst>
              <a:ext uri="{FF2B5EF4-FFF2-40B4-BE49-F238E27FC236}">
                <a16:creationId xmlns:a16="http://schemas.microsoft.com/office/drawing/2014/main" id="{2E050F8B-91E2-43A5-4091-794FBCEA1851}"/>
              </a:ext>
            </a:extLst>
          </p:cNvPr>
          <p:cNvSpPr/>
          <p:nvPr/>
        </p:nvSpPr>
        <p:spPr>
          <a:xfrm>
            <a:off x="6136343" y="3012120"/>
            <a:ext cx="238125" cy="379353"/>
          </a:xfrm>
          <a:prstGeom prst="up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289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54CFD70-84A5-72ED-B41B-A9CAB23F5C07}"/>
              </a:ext>
            </a:extLst>
          </p:cNvPr>
          <p:cNvCxnSpPr>
            <a:cxnSpLocks/>
          </p:cNvCxnSpPr>
          <p:nvPr/>
        </p:nvCxnSpPr>
        <p:spPr>
          <a:xfrm>
            <a:off x="2207989" y="3167442"/>
            <a:ext cx="7200000" cy="0"/>
          </a:xfrm>
          <a:prstGeom prst="straightConnector1">
            <a:avLst/>
          </a:prstGeom>
          <a:ln>
            <a:solidFill>
              <a:srgbClr val="FFD2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F67CA8A-E581-B853-4F81-0473C60214F8}"/>
              </a:ext>
            </a:extLst>
          </p:cNvPr>
          <p:cNvCxnSpPr>
            <a:cxnSpLocks/>
          </p:cNvCxnSpPr>
          <p:nvPr/>
        </p:nvCxnSpPr>
        <p:spPr>
          <a:xfrm>
            <a:off x="5850384" y="745727"/>
            <a:ext cx="0" cy="5373089"/>
          </a:xfrm>
          <a:prstGeom prst="straightConnector1">
            <a:avLst/>
          </a:prstGeom>
          <a:ln>
            <a:solidFill>
              <a:srgbClr val="FFDB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DE008C8-E876-67F5-F8E0-B59E13C2A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79" b="80345" l="28290" r="64736">
                        <a14:foregroundMark x1="57135" y1="44444" x2="57135" y2="44444"/>
                        <a14:foregroundMark x1="46354" y1="59167" x2="46354" y2="59167"/>
                        <a14:foregroundMark x1="42500" y1="69074" x2="42500" y2="69074"/>
                        <a14:foregroundMark x1="38438" y1="74907" x2="38438" y2="74907"/>
                      </a14:backgroundRemoval>
                    </a14:imgEffect>
                  </a14:imgLayer>
                </a14:imgProps>
              </a:ext>
            </a:extLst>
          </a:blip>
          <a:srcRect l="23734" t="34371" r="30708" b="14547"/>
          <a:stretch/>
        </p:blipFill>
        <p:spPr>
          <a:xfrm>
            <a:off x="1442914" y="399704"/>
            <a:ext cx="8828356" cy="55681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331C9E-A9A3-9F26-D4F2-C5BB7455BC08}"/>
              </a:ext>
            </a:extLst>
          </p:cNvPr>
          <p:cNvSpPr txBox="1"/>
          <p:nvPr/>
        </p:nvSpPr>
        <p:spPr>
          <a:xfrm>
            <a:off x="1090173" y="2844225"/>
            <a:ext cx="120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Efficiency</a:t>
            </a:r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/</a:t>
            </a:r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Utility</a:t>
            </a:r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 </a:t>
            </a:r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Bias</a:t>
            </a:r>
            <a:endParaRPr lang="es-CO" sz="2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8C8584-2EEF-B29F-B156-D51F6DEBE158}"/>
              </a:ext>
            </a:extLst>
          </p:cNvPr>
          <p:cNvSpPr txBox="1"/>
          <p:nvPr/>
        </p:nvSpPr>
        <p:spPr>
          <a:xfrm>
            <a:off x="4924990" y="6118816"/>
            <a:ext cx="186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Technical</a:t>
            </a:r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 Focus</a:t>
            </a:r>
            <a:endParaRPr lang="es-CO" sz="2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F218F-61F7-8B3B-E51F-5E96DD3C6A7A}"/>
              </a:ext>
            </a:extLst>
          </p:cNvPr>
          <p:cNvSpPr txBox="1"/>
          <p:nvPr/>
        </p:nvSpPr>
        <p:spPr>
          <a:xfrm>
            <a:off x="9492964" y="2891410"/>
            <a:ext cx="16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Transformation</a:t>
            </a:r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/</a:t>
            </a:r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Growth</a:t>
            </a:r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 </a:t>
            </a:r>
            <a:r>
              <a:rPr lang="es-CO" sz="16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Bias</a:t>
            </a:r>
            <a:endParaRPr lang="es-CO" sz="2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633A3A2-980F-1A61-2780-051260C08EEE}"/>
              </a:ext>
            </a:extLst>
          </p:cNvPr>
          <p:cNvSpPr txBox="1"/>
          <p:nvPr/>
        </p:nvSpPr>
        <p:spPr>
          <a:xfrm>
            <a:off x="5016672" y="314893"/>
            <a:ext cx="1680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6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Business Focus</a:t>
            </a:r>
            <a:endParaRPr lang="es-CO" sz="2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5B5FA3-293B-7FA6-6DAF-9C995BBEC3DE}"/>
              </a:ext>
            </a:extLst>
          </p:cNvPr>
          <p:cNvSpPr txBox="1"/>
          <p:nvPr/>
        </p:nvSpPr>
        <p:spPr>
          <a:xfrm>
            <a:off x="2945548" y="4167558"/>
            <a:ext cx="16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Asset</a:t>
            </a:r>
            <a:endParaRPr lang="es-CO" b="1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86272E-87A7-C317-E5DC-F329F0D42EF4}"/>
              </a:ext>
            </a:extLst>
          </p:cNvPr>
          <p:cNvSpPr txBox="1"/>
          <p:nvPr/>
        </p:nvSpPr>
        <p:spPr>
          <a:xfrm>
            <a:off x="3993176" y="3283215"/>
            <a:ext cx="16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Process</a:t>
            </a:r>
            <a:endParaRPr lang="es-CO" b="1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EA0E153-A84A-622F-5F8D-054090B0BC65}"/>
              </a:ext>
            </a:extLst>
          </p:cNvPr>
          <p:cNvSpPr txBox="1"/>
          <p:nvPr/>
        </p:nvSpPr>
        <p:spPr>
          <a:xfrm>
            <a:off x="4852767" y="2487398"/>
            <a:ext cx="16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Service</a:t>
            </a:r>
            <a:endParaRPr lang="es-CO" b="1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D73C5ED-370E-A75A-20CE-9513D203192B}"/>
              </a:ext>
            </a:extLst>
          </p:cNvPr>
          <p:cNvSpPr txBox="1"/>
          <p:nvPr/>
        </p:nvSpPr>
        <p:spPr>
          <a:xfrm>
            <a:off x="5935360" y="1684340"/>
            <a:ext cx="16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Value</a:t>
            </a:r>
            <a:endParaRPr lang="es-CO" b="1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C1AD7A1-E954-E9D4-FAA4-4C793AA52088}"/>
              </a:ext>
            </a:extLst>
          </p:cNvPr>
          <p:cNvSpPr txBox="1"/>
          <p:nvPr/>
        </p:nvSpPr>
        <p:spPr>
          <a:xfrm>
            <a:off x="6768220" y="820110"/>
            <a:ext cx="16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Invention</a:t>
            </a:r>
            <a:endParaRPr lang="es-CO" b="1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23" name="Flecha: curvada hacia la izquierda 22">
            <a:extLst>
              <a:ext uri="{FF2B5EF4-FFF2-40B4-BE49-F238E27FC236}">
                <a16:creationId xmlns:a16="http://schemas.microsoft.com/office/drawing/2014/main" id="{B3C5685A-A747-A770-8376-E612C5327F9E}"/>
              </a:ext>
            </a:extLst>
          </p:cNvPr>
          <p:cNvSpPr/>
          <p:nvPr/>
        </p:nvSpPr>
        <p:spPr>
          <a:xfrm rot="10800000">
            <a:off x="3721867" y="3017851"/>
            <a:ext cx="602519" cy="822297"/>
          </a:xfrm>
          <a:prstGeom prst="curvedLeftArrow">
            <a:avLst>
              <a:gd name="adj1" fmla="val 11141"/>
              <a:gd name="adj2" fmla="val 45868"/>
              <a:gd name="adj3" fmla="val 16803"/>
            </a:avLst>
          </a:prstGeom>
          <a:solidFill>
            <a:schemeClr val="tx1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7" name="Flecha: curvada hacia la izquierda 26">
            <a:extLst>
              <a:ext uri="{FF2B5EF4-FFF2-40B4-BE49-F238E27FC236}">
                <a16:creationId xmlns:a16="http://schemas.microsoft.com/office/drawing/2014/main" id="{AF93BDF6-A2E0-115F-96CA-29825142D62A}"/>
              </a:ext>
            </a:extLst>
          </p:cNvPr>
          <p:cNvSpPr/>
          <p:nvPr/>
        </p:nvSpPr>
        <p:spPr>
          <a:xfrm rot="10800000">
            <a:off x="2742871" y="3941075"/>
            <a:ext cx="602519" cy="822297"/>
          </a:xfrm>
          <a:prstGeom prst="curvedLeftArrow">
            <a:avLst>
              <a:gd name="adj1" fmla="val 11141"/>
              <a:gd name="adj2" fmla="val 45868"/>
              <a:gd name="adj3" fmla="val 16803"/>
            </a:avLst>
          </a:prstGeom>
          <a:solidFill>
            <a:schemeClr val="tx1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8" name="Flecha: curvada hacia la izquierda 27">
            <a:extLst>
              <a:ext uri="{FF2B5EF4-FFF2-40B4-BE49-F238E27FC236}">
                <a16:creationId xmlns:a16="http://schemas.microsoft.com/office/drawing/2014/main" id="{C3ED18A8-7DB5-AAD3-FB4F-FA864D966260}"/>
              </a:ext>
            </a:extLst>
          </p:cNvPr>
          <p:cNvSpPr/>
          <p:nvPr/>
        </p:nvSpPr>
        <p:spPr>
          <a:xfrm rot="10800000">
            <a:off x="4693891" y="2183536"/>
            <a:ext cx="602519" cy="822297"/>
          </a:xfrm>
          <a:prstGeom prst="curvedLeftArrow">
            <a:avLst>
              <a:gd name="adj1" fmla="val 11141"/>
              <a:gd name="adj2" fmla="val 45868"/>
              <a:gd name="adj3" fmla="val 16803"/>
            </a:avLst>
          </a:prstGeom>
          <a:solidFill>
            <a:schemeClr val="tx1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9" name="Flecha: curvada hacia la izquierda 28">
            <a:extLst>
              <a:ext uri="{FF2B5EF4-FFF2-40B4-BE49-F238E27FC236}">
                <a16:creationId xmlns:a16="http://schemas.microsoft.com/office/drawing/2014/main" id="{F5B46ED4-6BD0-F161-BF9E-C9F51687A2C9}"/>
              </a:ext>
            </a:extLst>
          </p:cNvPr>
          <p:cNvSpPr/>
          <p:nvPr/>
        </p:nvSpPr>
        <p:spPr>
          <a:xfrm rot="10800000">
            <a:off x="5702383" y="1354389"/>
            <a:ext cx="602519" cy="822297"/>
          </a:xfrm>
          <a:prstGeom prst="curvedLeftArrow">
            <a:avLst>
              <a:gd name="adj1" fmla="val 11141"/>
              <a:gd name="adj2" fmla="val 45868"/>
              <a:gd name="adj3" fmla="val 16803"/>
            </a:avLst>
          </a:prstGeom>
          <a:solidFill>
            <a:schemeClr val="tx1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0" name="Flecha: curvada hacia la izquierda 29">
            <a:extLst>
              <a:ext uri="{FF2B5EF4-FFF2-40B4-BE49-F238E27FC236}">
                <a16:creationId xmlns:a16="http://schemas.microsoft.com/office/drawing/2014/main" id="{94DDD8FD-8BCB-16A7-7AAA-82B0A1C8ECBF}"/>
              </a:ext>
            </a:extLst>
          </p:cNvPr>
          <p:cNvSpPr/>
          <p:nvPr/>
        </p:nvSpPr>
        <p:spPr>
          <a:xfrm rot="10800000">
            <a:off x="6712999" y="532091"/>
            <a:ext cx="602519" cy="822297"/>
          </a:xfrm>
          <a:prstGeom prst="curvedLeftArrow">
            <a:avLst>
              <a:gd name="adj1" fmla="val 11141"/>
              <a:gd name="adj2" fmla="val 45868"/>
              <a:gd name="adj3" fmla="val 16803"/>
            </a:avLst>
          </a:prstGeom>
          <a:solidFill>
            <a:schemeClr val="tx1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0F3B252-F22F-0758-5D33-3295BDC6AA1D}"/>
              </a:ext>
            </a:extLst>
          </p:cNvPr>
          <p:cNvSpPr txBox="1"/>
          <p:nvPr/>
        </p:nvSpPr>
        <p:spPr>
          <a:xfrm>
            <a:off x="510812" y="6077709"/>
            <a:ext cx="1864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200" err="1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Source</a:t>
            </a:r>
            <a:r>
              <a:rPr lang="es-CO" sz="120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: Gartner</a:t>
            </a:r>
            <a:endParaRPr lang="es-CO" sz="16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EF8E898-59F0-604B-09A4-2090BF467322}"/>
              </a:ext>
            </a:extLst>
          </p:cNvPr>
          <p:cNvSpPr txBox="1"/>
          <p:nvPr/>
        </p:nvSpPr>
        <p:spPr>
          <a:xfrm>
            <a:off x="2112028" y="5278383"/>
            <a:ext cx="1864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400" i="1">
                <a:solidFill>
                  <a:srgbClr val="00C389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Operar la tecnología</a:t>
            </a:r>
            <a:endParaRPr lang="es-CO" i="1">
              <a:solidFill>
                <a:srgbClr val="00C389"/>
              </a:solidFill>
              <a:latin typeface="CIBFont Sans" panose="020B06030202020201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D3BC9B-1EDE-0CD9-77A7-4569F0B93A04}"/>
              </a:ext>
            </a:extLst>
          </p:cNvPr>
          <p:cNvSpPr txBox="1"/>
          <p:nvPr/>
        </p:nvSpPr>
        <p:spPr>
          <a:xfrm>
            <a:off x="8449554" y="628497"/>
            <a:ext cx="186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1400" i="1">
                <a:solidFill>
                  <a:srgbClr val="00C389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Transformación del negocio</a:t>
            </a:r>
            <a:endParaRPr lang="es-CO" i="1">
              <a:solidFill>
                <a:srgbClr val="00C389"/>
              </a:solidFill>
              <a:latin typeface="CIBFont Sans" panose="020B06030202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5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1002E6-A835-D1CC-AAEF-EAAA6302A84C}"/>
              </a:ext>
            </a:extLst>
          </p:cNvPr>
          <p:cNvSpPr txBox="1"/>
          <p:nvPr/>
        </p:nvSpPr>
        <p:spPr>
          <a:xfrm>
            <a:off x="6492995" y="1893549"/>
            <a:ext cx="5331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b="1" dirty="0">
                <a:solidFill>
                  <a:srgbClr val="00C587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es-CO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HDBSCAN (Densidad).</a:t>
            </a:r>
          </a:p>
          <a:p>
            <a:pPr defTabSz="914400"/>
            <a:endParaRPr lang="es-CO" dirty="0">
              <a:solidFill>
                <a:schemeClr val="bg1"/>
              </a:solidFill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400"/>
            <a:r>
              <a:rPr lang="es-CO" b="1" dirty="0">
                <a:solidFill>
                  <a:srgbClr val="00C587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Niveles de madurez: </a:t>
            </a:r>
            <a:r>
              <a:rPr lang="es-CO" dirty="0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1 - 5</a:t>
            </a:r>
          </a:p>
          <a:p>
            <a:pPr defTabSz="914400"/>
            <a:endParaRPr lang="es-CO" dirty="0">
              <a:solidFill>
                <a:schemeClr val="bg1"/>
              </a:solidFill>
              <a:effectLst/>
              <a:latin typeface="CIBFont Sans" panose="020B06030202020201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400"/>
            <a:r>
              <a:rPr lang="es-CO" b="1" dirty="0">
                <a:solidFill>
                  <a:srgbClr val="00C587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Número de Cluster: </a:t>
            </a:r>
            <a:r>
              <a:rPr lang="es-CO" dirty="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5 Cluster y un cluster de ruido.</a:t>
            </a:r>
          </a:p>
          <a:p>
            <a:pPr defTabSz="914400"/>
            <a:endParaRPr lang="es-CO" dirty="0">
              <a:solidFill>
                <a:schemeClr val="bg1"/>
              </a:solidFill>
              <a:latin typeface="CIBFont Sans" panose="020B0603020202020104" pitchFamily="34" charset="0"/>
              <a:cs typeface="Times New Roman" panose="02020603050405020304" pitchFamily="18" charset="0"/>
            </a:endParaRPr>
          </a:p>
          <a:p>
            <a:pPr defTabSz="914400"/>
            <a:r>
              <a:rPr lang="es-CO" b="1" dirty="0">
                <a:solidFill>
                  <a:srgbClr val="00C587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Métrica: </a:t>
            </a:r>
            <a:r>
              <a:rPr lang="es-CO" dirty="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Coeficiente de silueta del </a:t>
            </a:r>
            <a:r>
              <a:rPr lang="es-CO" b="1" dirty="0">
                <a:solidFill>
                  <a:schemeClr val="bg1"/>
                </a:solidFill>
                <a:latin typeface="CIBFont Sans" panose="020B0603020202020104" pitchFamily="34" charset="0"/>
                <a:cs typeface="Times New Roman" panose="02020603050405020304" pitchFamily="18" charset="0"/>
              </a:rPr>
              <a:t>0.7.</a:t>
            </a:r>
            <a:endParaRPr lang="es-CO" sz="2400" dirty="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BFBAF3B-7B83-EFF3-7FAE-B47048E3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8272" y="1672954"/>
            <a:ext cx="762302" cy="762302"/>
          </a:xfrm>
          <a:prstGeom prst="rect">
            <a:avLst/>
          </a:prstGeom>
        </p:spPr>
      </p:pic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E6C0179-E7C3-7AAD-821B-D63B0E7915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4"/>
          <a:stretch/>
        </p:blipFill>
        <p:spPr>
          <a:xfrm>
            <a:off x="367574" y="1893549"/>
            <a:ext cx="5728426" cy="4517525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B7539BFD-1025-2BE8-637F-40635AF75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745875"/>
              </p:ext>
            </p:extLst>
          </p:nvPr>
        </p:nvGraphicFramePr>
        <p:xfrm>
          <a:off x="6818791" y="4006883"/>
          <a:ext cx="4294703" cy="2562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8035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0" y="906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ML-SOC (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Maturity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b="1" err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r>
              <a:rPr lang="es-CO" sz="3200" b="1">
                <a:solidFill>
                  <a:schemeClr val="bg1"/>
                </a:solidFill>
                <a:effectLst/>
                <a:latin typeface="CIBFont Sans" panose="020B06030202020201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4000">
              <a:solidFill>
                <a:schemeClr val="bg1"/>
              </a:solidFill>
              <a:latin typeface="CIBFont Sans" panose="020B06030202020201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9C1F50-E8A8-E0F7-693B-4F0F88F7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4" y="1400175"/>
            <a:ext cx="116586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0935"/>
      </p:ext>
    </p:extLst>
  </p:cSld>
  <p:clrMapOvr>
    <a:masterClrMapping/>
  </p:clrMapOvr>
</p:sld>
</file>

<file path=ppt/theme/theme1.xml><?xml version="1.0" encoding="utf-8"?>
<a:theme xmlns:a="http://schemas.openxmlformats.org/drawingml/2006/main" name="BANCOLOMBIA">
  <a:themeElements>
    <a:clrScheme name="Personalizados 3">
      <a:dk1>
        <a:srgbClr val="2C2A28"/>
      </a:dk1>
      <a:lt1>
        <a:srgbClr val="F7F7F7"/>
      </a:lt1>
      <a:dk2>
        <a:srgbClr val="222222"/>
      </a:dk2>
      <a:lt2>
        <a:srgbClr val="FEFFFF"/>
      </a:lt2>
      <a:accent1>
        <a:srgbClr val="FDD923"/>
      </a:accent1>
      <a:accent2>
        <a:srgbClr val="0BA682"/>
      </a:accent2>
      <a:accent3>
        <a:srgbClr val="F5B6CD"/>
      </a:accent3>
      <a:accent4>
        <a:srgbClr val="00CBE9"/>
      </a:accent4>
      <a:accent5>
        <a:srgbClr val="8E62CC"/>
      </a:accent5>
      <a:accent6>
        <a:srgbClr val="FF7E41"/>
      </a:accent6>
      <a:hlink>
        <a:srgbClr val="ABA59C"/>
      </a:hlink>
      <a:folHlink>
        <a:srgbClr val="FDD923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-Plantilla PPT_GENERICA-X4BANCOS-V2" id="{E65D6C1D-F9A5-A245-8058-B0F4A8D322B2}" vid="{2A006A32-4FF4-8743-A87E-26F6A76AA0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AF911B4190654EBCED78108FDC399B" ma:contentTypeVersion="19" ma:contentTypeDescription="Crear nuevo documento." ma:contentTypeScope="" ma:versionID="0d720b12568e7cc28913a8928a83eb37">
  <xsd:schema xmlns:xsd="http://www.w3.org/2001/XMLSchema" xmlns:xs="http://www.w3.org/2001/XMLSchema" xmlns:p="http://schemas.microsoft.com/office/2006/metadata/properties" xmlns:ns1="http://schemas.microsoft.com/sharepoint/v3" xmlns:ns2="06f0dfa6-9f95-44a3-948c-876a9648480d" xmlns:ns3="3801a33c-45ce-4328-b6fc-66d306dd29af" targetNamespace="http://schemas.microsoft.com/office/2006/metadata/properties" ma:root="true" ma:fieldsID="9a29456f6dcdea6c7ec98114e78649d3" ns1:_="" ns2:_="" ns3:_="">
    <xsd:import namespace="http://schemas.microsoft.com/sharepoint/v3"/>
    <xsd:import namespace="06f0dfa6-9f95-44a3-948c-876a9648480d"/>
    <xsd:import namespace="3801a33c-45ce-4328-b6fc-66d306dd29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0dfa6-9f95-44a3-948c-876a96484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Etiquetas de imagen" ma:readOnly="false" ma:fieldId="{5cf76f15-5ced-4ddc-b409-7134ff3c332f}" ma:taxonomyMulti="true" ma:sspId="53a41489-9efd-4705-82fc-442e31f9b6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01a33c-45ce-4328-b6fc-66d306dd29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d87c1171-1020-4dae-8fe5-f93517967039}" ma:internalName="TaxCatchAll" ma:showField="CatchAllData" ma:web="3801a33c-45ce-4328-b6fc-66d306dd29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01a33c-45ce-4328-b6fc-66d306dd29af" xsi:nil="true"/>
    <lcf76f155ced4ddcb4097134ff3c332f xmlns="06f0dfa6-9f95-44a3-948c-876a9648480d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51C31BD-03FB-4972-B1D1-2FD27F0077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D41582-55C1-4F85-9A7B-13869585EBDF}">
  <ds:schemaRefs>
    <ds:schemaRef ds:uri="06f0dfa6-9f95-44a3-948c-876a9648480d"/>
    <ds:schemaRef ds:uri="3801a33c-45ce-4328-b6fc-66d306dd29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8E751C-15BB-4E28-AA51-3502F03E295E}">
  <ds:schemaRefs>
    <ds:schemaRef ds:uri="http://purl.org/dc/elements/1.1/"/>
    <ds:schemaRef ds:uri="http://www.w3.org/XML/1998/namespace"/>
    <ds:schemaRef ds:uri="06f0dfa6-9f95-44a3-948c-876a9648480d"/>
    <ds:schemaRef ds:uri="http://schemas.microsoft.com/office/2006/documentManagement/types"/>
    <ds:schemaRef ds:uri="http://purl.org/dc/dcmitype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3801a33c-45ce-4328-b6fc-66d306dd29af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YDRAY-BC-Plantilla-PPT_GENERICA-X4BANCOS-V2</Template>
  <TotalTime>472</TotalTime>
  <Words>925</Words>
  <Application>Microsoft Office PowerPoint</Application>
  <PresentationFormat>Panorámica</PresentationFormat>
  <Paragraphs>163</Paragraphs>
  <Slides>24</Slides>
  <Notes>12</Notes>
  <HiddenSlides>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CIBFont Sans</vt:lpstr>
      <vt:lpstr>CIBFont Sans Book</vt:lpstr>
      <vt:lpstr>CIBFont Sans Light</vt:lpstr>
      <vt:lpstr>CIBFont Sans Regular</vt:lpstr>
      <vt:lpstr>Gartner sans</vt:lpstr>
      <vt:lpstr>Open Sans</vt:lpstr>
      <vt:lpstr>BANCOLOMBIA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Marcela Botero Alvarez</dc:creator>
  <cp:keywords/>
  <dc:description/>
  <cp:lastModifiedBy>Johan David Hernandez Ramirez</cp:lastModifiedBy>
  <cp:revision>1</cp:revision>
  <cp:lastPrinted>2021-02-12T21:54:34Z</cp:lastPrinted>
  <dcterms:created xsi:type="dcterms:W3CDTF">2021-11-24T22:18:48Z</dcterms:created>
  <dcterms:modified xsi:type="dcterms:W3CDTF">2023-10-30T13:42:18Z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0x01010017E78DC07BB43744BA167E38A4EDEA5E</vt:lpwstr>
  </property>
  <property fmtid="{D5CDD505-2E9C-101B-9397-08002B2CF9AE}" pid="3" name="MediaServiceImageTags">
    <vt:lpwstr/>
  </property>
</Properties>
</file>